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3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theme/theme4.xml" ContentType="application/vnd.openxmlformats-officedocument.theme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29" r:id="rId1"/>
    <p:sldMasterId id="2147483731" r:id="rId2"/>
    <p:sldMasterId id="2147483732" r:id="rId3"/>
    <p:sldMasterId id="2147483733" r:id="rId4"/>
    <p:sldMasterId id="2147483734" r:id="rId5"/>
  </p:sldMasterIdLst>
  <p:notesMasterIdLst>
    <p:notesMasterId r:id="rId19"/>
  </p:notesMasterIdLst>
  <p:sldIdLst>
    <p:sldId id="256" r:id="rId6"/>
    <p:sldId id="258" r:id="rId7"/>
    <p:sldId id="259" r:id="rId8"/>
    <p:sldId id="260" r:id="rId9"/>
    <p:sldId id="257" r:id="rId10"/>
    <p:sldId id="264" r:id="rId11"/>
    <p:sldId id="261" r:id="rId12"/>
    <p:sldId id="262" r:id="rId13"/>
    <p:sldId id="268" r:id="rId14"/>
    <p:sldId id="265" r:id="rId15"/>
    <p:sldId id="266" r:id="rId16"/>
    <p:sldId id="267" r:id="rId17"/>
    <p:sldId id="269" r:id="rId18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0783" autoAdjust="0"/>
  </p:normalViewPr>
  <p:slideViewPr>
    <p:cSldViewPr snapToGrid="0" snapToObjects="1">
      <p:cViewPr varScale="1">
        <p:scale>
          <a:sx n="171" d="100"/>
          <a:sy n="171" d="100"/>
        </p:scale>
        <p:origin x="-656" y="-10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4.xml"/><Relationship Id="rId20" Type="http://schemas.openxmlformats.org/officeDocument/2006/relationships/printerSettings" Target="printerSettings/printerSettings1.bin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716182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Relationship Id="rId3" Type="http://schemas.openxmlformats.org/officeDocument/2006/relationships/hyperlink" Target="https://pcf.aha.io/products/PMON/feature_cards" TargetMode="Externa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ivotal.io/pivotalcf/monitoring/kpi.html" TargetMode="External"/><Relationship Id="rId4" Type="http://schemas.openxmlformats.org/officeDocument/2006/relationships/hyperlink" Target="https://docs.pivotal.io/pivotalcf/monitoring/key-cap-scaling.html" TargetMode="External"/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Shape 982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3" name="Shape 9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Shape 10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2" name="Shape 10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https://pcf.aha.io/products/PMON/feature_cards</a:t>
            </a:r>
            <a:r>
              <a:rPr lang="en"/>
              <a:t> </a:t>
            </a: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Shape 105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0" name="Shape 10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Shape 1067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8" name="Shape 10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Shape 1089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0" name="Shape 10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Shape 9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5" name="Shape 9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Shape 10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1" name="Shape 10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Shape 1006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7" name="Shape 10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Shape 988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9" name="Shape 9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Shape 1044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5" name="Shape 10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TODO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Shape 10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3" name="Shape 10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Shape 1018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9" name="Shape 10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Shape 1082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3" name="Shape 10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PCF Healthwatch provides operations with an operational dashboard and simple pane of glass to monitor the vital signs of Pivotal Cloud Foundry.</a:t>
            </a:r>
            <a:endParaRPr sz="14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folHlink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PCF Healthwatch provides coverage of the recommended </a:t>
            </a:r>
            <a:r>
              <a:rPr lang="en" sz="1400" u="sng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  <a:hlinkClick r:id="rId3"/>
              </a:rPr>
              <a:t>Key Performance Indicators</a:t>
            </a:r>
            <a:r>
              <a:rPr lang="en"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and </a:t>
            </a:r>
            <a:r>
              <a:rPr lang="en" sz="1400" u="sng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  <a:hlinkClick r:id="rId4"/>
              </a:rPr>
              <a:t>Key Scaling Indications</a:t>
            </a:r>
            <a:r>
              <a:rPr lang="en"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for a given version of PCF. Associated data is retained for 25 hours.</a:t>
            </a:r>
            <a:br>
              <a:rPr lang="en"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endParaRPr sz="14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folHlink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Healthwatch Executes recommended operational health checks as continuous validation tests. </a:t>
            </a:r>
            <a:endParaRPr sz="14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rt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folHlink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It also stores and displays the results of the checks as well as forwards this data into the Loggregator Firehose for external consumption by existing customer solutions.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.png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png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4.png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5.png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5.png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4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 – Title">
  <p:cSld name="Divider">
    <p:bg>
      <p:bgPr>
        <a:solidFill>
          <a:schemeClr val="lt2"/>
        </a:solidFill>
        <a:effectLst/>
      </p:bgPr>
    </p:bg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hape 7" descr="SiliconValley-01.jpg"/>
          <p:cNvPicPr preferRelativeResize="0"/>
          <p:nvPr/>
        </p:nvPicPr>
        <p:blipFill rotWithShape="1">
          <a:blip r:embed="rId2">
            <a:alphaModFix/>
          </a:blip>
          <a:srcRect t="1976" r="25810" b="31254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Shape 8"/>
          <p:cNvSpPr/>
          <p:nvPr/>
        </p:nvSpPr>
        <p:spPr>
          <a:xfrm>
            <a:off x="0" y="-25"/>
            <a:ext cx="9144000" cy="5143500"/>
          </a:xfrm>
          <a:prstGeom prst="rect">
            <a:avLst/>
          </a:prstGeom>
          <a:gradFill>
            <a:gsLst>
              <a:gs pos="0">
                <a:srgbClr val="1AB9A5"/>
              </a:gs>
              <a:gs pos="10000">
                <a:srgbClr val="1AB9A5"/>
              </a:gs>
              <a:gs pos="100000">
                <a:srgbClr val="1AB9A5">
                  <a:alpha val="74509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A9DBD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" name="Shape 9"/>
          <p:cNvCxnSpPr/>
          <p:nvPr/>
        </p:nvCxnSpPr>
        <p:spPr>
          <a:xfrm>
            <a:off x="633275" y="3110100"/>
            <a:ext cx="738900" cy="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523203" y="1737025"/>
            <a:ext cx="6158400" cy="11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0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" name="Shape 11"/>
          <p:cNvSpPr txBox="1"/>
          <p:nvPr/>
        </p:nvSpPr>
        <p:spPr>
          <a:xfrm>
            <a:off x="5133546" y="4782050"/>
            <a:ext cx="3926100" cy="1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© Copyright 2018 Pivotal Software, Inc. All rights Reserved. Version 1.0</a:t>
            </a:r>
            <a:endParaRPr sz="6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12" name="Shape 12"/>
          <p:cNvGrpSpPr/>
          <p:nvPr/>
        </p:nvGrpSpPr>
        <p:grpSpPr>
          <a:xfrm>
            <a:off x="634507" y="819388"/>
            <a:ext cx="1337013" cy="313170"/>
            <a:chOff x="1841475" y="2392725"/>
            <a:chExt cx="3928925" cy="920275"/>
          </a:xfrm>
        </p:grpSpPr>
        <p:sp>
          <p:nvSpPr>
            <p:cNvPr id="13" name="Shape 13"/>
            <p:cNvSpPr/>
            <p:nvPr/>
          </p:nvSpPr>
          <p:spPr>
            <a:xfrm>
              <a:off x="257417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Shape 14"/>
            <p:cNvSpPr/>
            <p:nvPr/>
          </p:nvSpPr>
          <p:spPr>
            <a:xfrm>
              <a:off x="2816875" y="2626700"/>
              <a:ext cx="703700" cy="686300"/>
            </a:xfrm>
            <a:custGeom>
              <a:avLst/>
              <a:gdLst/>
              <a:ahLst/>
              <a:cxnLst/>
              <a:rect l="0" t="0" r="0" b="0"/>
              <a:pathLst>
                <a:path w="28148" h="27452" extrusionOk="0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Shape 15"/>
            <p:cNvSpPr/>
            <p:nvPr/>
          </p:nvSpPr>
          <p:spPr>
            <a:xfrm>
              <a:off x="3557125" y="2626700"/>
              <a:ext cx="614900" cy="685700"/>
            </a:xfrm>
            <a:custGeom>
              <a:avLst/>
              <a:gdLst/>
              <a:ahLst/>
              <a:cxnLst/>
              <a:rect l="0" t="0" r="0" b="0"/>
              <a:pathLst>
                <a:path w="24596" h="27428" extrusionOk="0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Shape 16"/>
            <p:cNvSpPr/>
            <p:nvPr/>
          </p:nvSpPr>
          <p:spPr>
            <a:xfrm>
              <a:off x="4732275" y="2617400"/>
              <a:ext cx="582350" cy="679925"/>
            </a:xfrm>
            <a:custGeom>
              <a:avLst/>
              <a:gdLst/>
              <a:ahLst/>
              <a:cxnLst/>
              <a:rect l="0" t="0" r="0" b="0"/>
              <a:pathLst>
                <a:path w="23294" h="27197" extrusionOk="0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Shape 17"/>
            <p:cNvSpPr/>
            <p:nvPr/>
          </p:nvSpPr>
          <p:spPr>
            <a:xfrm>
              <a:off x="544872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Shape 18"/>
            <p:cNvSpPr/>
            <p:nvPr/>
          </p:nvSpPr>
          <p:spPr>
            <a:xfrm>
              <a:off x="1841475" y="2392725"/>
              <a:ext cx="617775" cy="904600"/>
            </a:xfrm>
            <a:custGeom>
              <a:avLst/>
              <a:gdLst/>
              <a:ahLst/>
              <a:cxnLst/>
              <a:rect l="0" t="0" r="0" b="0"/>
              <a:pathLst>
                <a:path w="24711" h="36184" extrusionOk="0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Shape 19"/>
            <p:cNvSpPr/>
            <p:nvPr/>
          </p:nvSpPr>
          <p:spPr>
            <a:xfrm>
              <a:off x="4278825" y="2482125"/>
              <a:ext cx="369275" cy="814025"/>
            </a:xfrm>
            <a:custGeom>
              <a:avLst/>
              <a:gdLst/>
              <a:ahLst/>
              <a:cxnLst/>
              <a:rect l="0" t="0" r="0" b="0"/>
              <a:pathLst>
                <a:path w="14771" h="32561" extrusionOk="0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Shape 20"/>
            <p:cNvSpPr/>
            <p:nvPr/>
          </p:nvSpPr>
          <p:spPr>
            <a:xfrm>
              <a:off x="5652525" y="3180600"/>
              <a:ext cx="117875" cy="117300"/>
            </a:xfrm>
            <a:custGeom>
              <a:avLst/>
              <a:gdLst/>
              <a:ahLst/>
              <a:cxnLst/>
              <a:rect l="0" t="0" r="0" b="0"/>
              <a:pathLst>
                <a:path w="4715" h="4692" extrusionOk="0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Shape 21"/>
          <p:cNvSpPr txBox="1">
            <a:spLocks noGrp="1"/>
          </p:cNvSpPr>
          <p:nvPr>
            <p:ph type="subTitle" idx="1"/>
          </p:nvPr>
        </p:nvSpPr>
        <p:spPr>
          <a:xfrm>
            <a:off x="523200" y="3306700"/>
            <a:ext cx="4173600" cy="14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– Split w/ Image">
  <p:cSld name="CUSTOM_8_2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Cover w/ Image</a:t>
            </a:r>
            <a:endParaRPr sz="1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19" name="Shape 119"/>
          <p:cNvCxnSpPr/>
          <p:nvPr/>
        </p:nvCxnSpPr>
        <p:spPr>
          <a:xfrm>
            <a:off x="4572000" y="-214525"/>
            <a:ext cx="0" cy="1197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0" name="Shape 120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121" name="Shape 121"/>
            <p:cNvSpPr/>
            <p:nvPr/>
          </p:nvSpPr>
          <p:spPr>
            <a:xfrm>
              <a:off x="257417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Shape 122"/>
            <p:cNvSpPr/>
            <p:nvPr/>
          </p:nvSpPr>
          <p:spPr>
            <a:xfrm>
              <a:off x="2816875" y="2626700"/>
              <a:ext cx="703700" cy="686300"/>
            </a:xfrm>
            <a:custGeom>
              <a:avLst/>
              <a:gdLst/>
              <a:ahLst/>
              <a:cxnLst/>
              <a:rect l="0" t="0" r="0" b="0"/>
              <a:pathLst>
                <a:path w="28148" h="27452" extrusionOk="0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Shape 123"/>
            <p:cNvSpPr/>
            <p:nvPr/>
          </p:nvSpPr>
          <p:spPr>
            <a:xfrm>
              <a:off x="3557125" y="2626700"/>
              <a:ext cx="614900" cy="685700"/>
            </a:xfrm>
            <a:custGeom>
              <a:avLst/>
              <a:gdLst/>
              <a:ahLst/>
              <a:cxnLst/>
              <a:rect l="0" t="0" r="0" b="0"/>
              <a:pathLst>
                <a:path w="24596" h="27428" extrusionOk="0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Shape 124"/>
            <p:cNvSpPr/>
            <p:nvPr/>
          </p:nvSpPr>
          <p:spPr>
            <a:xfrm>
              <a:off x="4732275" y="2617400"/>
              <a:ext cx="582350" cy="679925"/>
            </a:xfrm>
            <a:custGeom>
              <a:avLst/>
              <a:gdLst/>
              <a:ahLst/>
              <a:cxnLst/>
              <a:rect l="0" t="0" r="0" b="0"/>
              <a:pathLst>
                <a:path w="23294" h="27197" extrusionOk="0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Shape 125"/>
            <p:cNvSpPr/>
            <p:nvPr/>
          </p:nvSpPr>
          <p:spPr>
            <a:xfrm>
              <a:off x="544872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Shape 126"/>
            <p:cNvSpPr/>
            <p:nvPr/>
          </p:nvSpPr>
          <p:spPr>
            <a:xfrm>
              <a:off x="1841475" y="2392725"/>
              <a:ext cx="617775" cy="904600"/>
            </a:xfrm>
            <a:custGeom>
              <a:avLst/>
              <a:gdLst/>
              <a:ahLst/>
              <a:cxnLst/>
              <a:rect l="0" t="0" r="0" b="0"/>
              <a:pathLst>
                <a:path w="24711" h="36184" extrusionOk="0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Shape 127"/>
            <p:cNvSpPr/>
            <p:nvPr/>
          </p:nvSpPr>
          <p:spPr>
            <a:xfrm>
              <a:off x="4278825" y="2482125"/>
              <a:ext cx="369275" cy="814025"/>
            </a:xfrm>
            <a:custGeom>
              <a:avLst/>
              <a:gdLst/>
              <a:ahLst/>
              <a:cxnLst/>
              <a:rect l="0" t="0" r="0" b="0"/>
              <a:pathLst>
                <a:path w="14771" h="32561" extrusionOk="0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Shape 128"/>
            <p:cNvSpPr/>
            <p:nvPr/>
          </p:nvSpPr>
          <p:spPr>
            <a:xfrm>
              <a:off x="5652525" y="3180600"/>
              <a:ext cx="117875" cy="117300"/>
            </a:xfrm>
            <a:custGeom>
              <a:avLst/>
              <a:gdLst/>
              <a:ahLst/>
              <a:cxnLst/>
              <a:rect l="0" t="0" r="0" b="0"/>
              <a:pathLst>
                <a:path w="4715" h="4692" extrusionOk="0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9" name="Shape 129"/>
          <p:cNvSpPr txBox="1">
            <a:spLocks noGrp="1"/>
          </p:cNvSpPr>
          <p:nvPr>
            <p:ph type="title"/>
          </p:nvPr>
        </p:nvSpPr>
        <p:spPr>
          <a:xfrm>
            <a:off x="192475" y="151275"/>
            <a:ext cx="4281300" cy="3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0" name="Shape 130"/>
          <p:cNvSpPr txBox="1">
            <a:spLocks noGrp="1"/>
          </p:cNvSpPr>
          <p:nvPr>
            <p:ph type="body" idx="1"/>
          </p:nvPr>
        </p:nvSpPr>
        <p:spPr>
          <a:xfrm>
            <a:off x="192475" y="900400"/>
            <a:ext cx="4254600" cy="3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302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●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302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○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302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■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302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●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302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○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302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■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302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●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302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○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30200" rt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600"/>
              <a:buFont typeface="Proxima Nova"/>
              <a:buChar char="■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 – Columns">
  <p:cSld name="CUSTOM_8_1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2" name="Shape 132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133" name="Shape 133"/>
            <p:cNvSpPr/>
            <p:nvPr/>
          </p:nvSpPr>
          <p:spPr>
            <a:xfrm>
              <a:off x="257417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Shape 134"/>
            <p:cNvSpPr/>
            <p:nvPr/>
          </p:nvSpPr>
          <p:spPr>
            <a:xfrm>
              <a:off x="2816875" y="2626700"/>
              <a:ext cx="703700" cy="686300"/>
            </a:xfrm>
            <a:custGeom>
              <a:avLst/>
              <a:gdLst/>
              <a:ahLst/>
              <a:cxnLst/>
              <a:rect l="0" t="0" r="0" b="0"/>
              <a:pathLst>
                <a:path w="28148" h="27452" extrusionOk="0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Shape 135"/>
            <p:cNvSpPr/>
            <p:nvPr/>
          </p:nvSpPr>
          <p:spPr>
            <a:xfrm>
              <a:off x="3557125" y="2626700"/>
              <a:ext cx="614900" cy="685700"/>
            </a:xfrm>
            <a:custGeom>
              <a:avLst/>
              <a:gdLst/>
              <a:ahLst/>
              <a:cxnLst/>
              <a:rect l="0" t="0" r="0" b="0"/>
              <a:pathLst>
                <a:path w="24596" h="27428" extrusionOk="0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Shape 136"/>
            <p:cNvSpPr/>
            <p:nvPr/>
          </p:nvSpPr>
          <p:spPr>
            <a:xfrm>
              <a:off x="4732275" y="2617400"/>
              <a:ext cx="582350" cy="679925"/>
            </a:xfrm>
            <a:custGeom>
              <a:avLst/>
              <a:gdLst/>
              <a:ahLst/>
              <a:cxnLst/>
              <a:rect l="0" t="0" r="0" b="0"/>
              <a:pathLst>
                <a:path w="23294" h="27197" extrusionOk="0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Shape 137"/>
            <p:cNvSpPr/>
            <p:nvPr/>
          </p:nvSpPr>
          <p:spPr>
            <a:xfrm>
              <a:off x="544872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Shape 138"/>
            <p:cNvSpPr/>
            <p:nvPr/>
          </p:nvSpPr>
          <p:spPr>
            <a:xfrm>
              <a:off x="1841475" y="2392725"/>
              <a:ext cx="617775" cy="904600"/>
            </a:xfrm>
            <a:custGeom>
              <a:avLst/>
              <a:gdLst/>
              <a:ahLst/>
              <a:cxnLst/>
              <a:rect l="0" t="0" r="0" b="0"/>
              <a:pathLst>
                <a:path w="24711" h="36184" extrusionOk="0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Shape 139"/>
            <p:cNvSpPr/>
            <p:nvPr/>
          </p:nvSpPr>
          <p:spPr>
            <a:xfrm>
              <a:off x="4278825" y="2482125"/>
              <a:ext cx="369275" cy="814025"/>
            </a:xfrm>
            <a:custGeom>
              <a:avLst/>
              <a:gdLst/>
              <a:ahLst/>
              <a:cxnLst/>
              <a:rect l="0" t="0" r="0" b="0"/>
              <a:pathLst>
                <a:path w="14771" h="32561" extrusionOk="0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Shape 140"/>
            <p:cNvSpPr/>
            <p:nvPr/>
          </p:nvSpPr>
          <p:spPr>
            <a:xfrm>
              <a:off x="5652525" y="3180600"/>
              <a:ext cx="117875" cy="117300"/>
            </a:xfrm>
            <a:custGeom>
              <a:avLst/>
              <a:gdLst/>
              <a:ahLst/>
              <a:cxnLst/>
              <a:rect l="0" t="0" r="0" b="0"/>
              <a:pathLst>
                <a:path w="4715" h="4692" extrusionOk="0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1" name="Shape 141"/>
          <p:cNvSpPr txBox="1">
            <a:spLocks noGrp="1"/>
          </p:cNvSpPr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42" name="Shape 142"/>
          <p:cNvCxnSpPr/>
          <p:nvPr/>
        </p:nvCxnSpPr>
        <p:spPr>
          <a:xfrm rot="10800000">
            <a:off x="6081375" y="905700"/>
            <a:ext cx="0" cy="3764400"/>
          </a:xfrm>
          <a:prstGeom prst="straightConnector1">
            <a:avLst/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3" name="Shape 143"/>
          <p:cNvCxnSpPr/>
          <p:nvPr/>
        </p:nvCxnSpPr>
        <p:spPr>
          <a:xfrm>
            <a:off x="6078286" y="-214525"/>
            <a:ext cx="0" cy="1197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4" name="Shape 144"/>
          <p:cNvCxnSpPr/>
          <p:nvPr/>
        </p:nvCxnSpPr>
        <p:spPr>
          <a:xfrm rot="10800000">
            <a:off x="3067875" y="905700"/>
            <a:ext cx="0" cy="3764400"/>
          </a:xfrm>
          <a:prstGeom prst="straightConnector1">
            <a:avLst/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5" name="Shape 145"/>
          <p:cNvCxnSpPr/>
          <p:nvPr/>
        </p:nvCxnSpPr>
        <p:spPr>
          <a:xfrm>
            <a:off x="3067886" y="-214525"/>
            <a:ext cx="0" cy="1197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6" name="Shape 146"/>
          <p:cNvSpPr txBox="1"/>
          <p:nvPr/>
        </p:nvSpPr>
        <p:spPr>
          <a:xfrm>
            <a:off x="192475" y="900400"/>
            <a:ext cx="2729400" cy="3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None/>
            </a:pPr>
            <a:endParaRPr sz="11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7" name="Shape 147"/>
          <p:cNvSpPr txBox="1">
            <a:spLocks noGrp="1"/>
          </p:cNvSpPr>
          <p:nvPr>
            <p:ph type="body" idx="1"/>
          </p:nvPr>
        </p:nvSpPr>
        <p:spPr>
          <a:xfrm>
            <a:off x="192475" y="900400"/>
            <a:ext cx="2729400" cy="3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■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■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Proxima Nova"/>
              <a:buChar char="■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48" name="Shape 148"/>
          <p:cNvSpPr txBox="1">
            <a:spLocks noGrp="1"/>
          </p:cNvSpPr>
          <p:nvPr>
            <p:ph type="body" idx="2"/>
          </p:nvPr>
        </p:nvSpPr>
        <p:spPr>
          <a:xfrm>
            <a:off x="3207300" y="900400"/>
            <a:ext cx="2729400" cy="3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■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■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Proxima Nova"/>
              <a:buChar char="■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49" name="Shape 149"/>
          <p:cNvSpPr txBox="1">
            <a:spLocks noGrp="1"/>
          </p:cNvSpPr>
          <p:nvPr>
            <p:ph type="body" idx="3"/>
          </p:nvPr>
        </p:nvSpPr>
        <p:spPr>
          <a:xfrm>
            <a:off x="6222125" y="900400"/>
            <a:ext cx="2729400" cy="3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■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■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Proxima Nova"/>
              <a:buChar char="■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– Intro">
  <p:cSld name="Intro_1_1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/>
          <p:nvPr/>
        </p:nvSpPr>
        <p:spPr>
          <a:xfrm>
            <a:off x="0" y="0"/>
            <a:ext cx="3066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Shape 152"/>
          <p:cNvSpPr txBox="1">
            <a:spLocks noGrp="1"/>
          </p:cNvSpPr>
          <p:nvPr>
            <p:ph type="title"/>
          </p:nvPr>
        </p:nvSpPr>
        <p:spPr>
          <a:xfrm>
            <a:off x="193350" y="549625"/>
            <a:ext cx="2751300" cy="14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25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5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5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5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5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5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5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5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500"/>
            </a:lvl9pPr>
          </a:lstStyle>
          <a:p>
            <a:endParaRPr/>
          </a:p>
        </p:txBody>
      </p:sp>
      <p:cxnSp>
        <p:nvCxnSpPr>
          <p:cNvPr id="153" name="Shape 153"/>
          <p:cNvCxnSpPr/>
          <p:nvPr/>
        </p:nvCxnSpPr>
        <p:spPr>
          <a:xfrm>
            <a:off x="3066005" y="-214525"/>
            <a:ext cx="0" cy="1197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54" name="Shape 154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155" name="Shape 155"/>
            <p:cNvSpPr/>
            <p:nvPr/>
          </p:nvSpPr>
          <p:spPr>
            <a:xfrm>
              <a:off x="257417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Shape 156"/>
            <p:cNvSpPr/>
            <p:nvPr/>
          </p:nvSpPr>
          <p:spPr>
            <a:xfrm>
              <a:off x="2816875" y="2626700"/>
              <a:ext cx="703700" cy="686300"/>
            </a:xfrm>
            <a:custGeom>
              <a:avLst/>
              <a:gdLst/>
              <a:ahLst/>
              <a:cxnLst/>
              <a:rect l="0" t="0" r="0" b="0"/>
              <a:pathLst>
                <a:path w="28148" h="27452" extrusionOk="0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Shape 157"/>
            <p:cNvSpPr/>
            <p:nvPr/>
          </p:nvSpPr>
          <p:spPr>
            <a:xfrm>
              <a:off x="3557125" y="2626700"/>
              <a:ext cx="614900" cy="685700"/>
            </a:xfrm>
            <a:custGeom>
              <a:avLst/>
              <a:gdLst/>
              <a:ahLst/>
              <a:cxnLst/>
              <a:rect l="0" t="0" r="0" b="0"/>
              <a:pathLst>
                <a:path w="24596" h="27428" extrusionOk="0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Shape 158"/>
            <p:cNvSpPr/>
            <p:nvPr/>
          </p:nvSpPr>
          <p:spPr>
            <a:xfrm>
              <a:off x="4732275" y="2617400"/>
              <a:ext cx="582350" cy="679925"/>
            </a:xfrm>
            <a:custGeom>
              <a:avLst/>
              <a:gdLst/>
              <a:ahLst/>
              <a:cxnLst/>
              <a:rect l="0" t="0" r="0" b="0"/>
              <a:pathLst>
                <a:path w="23294" h="27197" extrusionOk="0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Shape 159"/>
            <p:cNvSpPr/>
            <p:nvPr/>
          </p:nvSpPr>
          <p:spPr>
            <a:xfrm>
              <a:off x="544872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Shape 160"/>
            <p:cNvSpPr/>
            <p:nvPr/>
          </p:nvSpPr>
          <p:spPr>
            <a:xfrm>
              <a:off x="1841475" y="2392725"/>
              <a:ext cx="617775" cy="904600"/>
            </a:xfrm>
            <a:custGeom>
              <a:avLst/>
              <a:gdLst/>
              <a:ahLst/>
              <a:cxnLst/>
              <a:rect l="0" t="0" r="0" b="0"/>
              <a:pathLst>
                <a:path w="24711" h="36184" extrusionOk="0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Shape 161"/>
            <p:cNvSpPr/>
            <p:nvPr/>
          </p:nvSpPr>
          <p:spPr>
            <a:xfrm>
              <a:off x="4278825" y="2482125"/>
              <a:ext cx="369275" cy="814025"/>
            </a:xfrm>
            <a:custGeom>
              <a:avLst/>
              <a:gdLst/>
              <a:ahLst/>
              <a:cxnLst/>
              <a:rect l="0" t="0" r="0" b="0"/>
              <a:pathLst>
                <a:path w="14771" h="32561" extrusionOk="0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Shape 162"/>
            <p:cNvSpPr/>
            <p:nvPr/>
          </p:nvSpPr>
          <p:spPr>
            <a:xfrm>
              <a:off x="5652525" y="3180600"/>
              <a:ext cx="117875" cy="117300"/>
            </a:xfrm>
            <a:custGeom>
              <a:avLst/>
              <a:gdLst/>
              <a:ahLst/>
              <a:cxnLst/>
              <a:rect l="0" t="0" r="0" b="0"/>
              <a:pathLst>
                <a:path w="4715" h="4692" extrusionOk="0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63" name="Shape 163"/>
          <p:cNvCxnSpPr/>
          <p:nvPr/>
        </p:nvCxnSpPr>
        <p:spPr>
          <a:xfrm rot="10800000">
            <a:off x="295728" y="2131916"/>
            <a:ext cx="5247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4" name="Shape 164"/>
          <p:cNvSpPr txBox="1">
            <a:spLocks noGrp="1"/>
          </p:cNvSpPr>
          <p:nvPr>
            <p:ph type="subTitle" idx="1"/>
          </p:nvPr>
        </p:nvSpPr>
        <p:spPr>
          <a:xfrm>
            <a:off x="193350" y="2274300"/>
            <a:ext cx="2751300" cy="14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15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5" name="Shape 165"/>
          <p:cNvSpPr txBox="1">
            <a:spLocks noGrp="1"/>
          </p:cNvSpPr>
          <p:nvPr>
            <p:ph type="body" idx="2"/>
          </p:nvPr>
        </p:nvSpPr>
        <p:spPr>
          <a:xfrm>
            <a:off x="3810675" y="549625"/>
            <a:ext cx="5047200" cy="412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lvl="0" indent="-3302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●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302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○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302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■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302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●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302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○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302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■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302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●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302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○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30200" rtl="0">
              <a:lnSpc>
                <a:spcPct val="110000"/>
              </a:lnSpc>
              <a:spcBef>
                <a:spcPts val="2000"/>
              </a:spcBef>
              <a:spcAft>
                <a:spcPts val="2000"/>
              </a:spcAft>
              <a:buClr>
                <a:schemeClr val="dk1"/>
              </a:buClr>
              <a:buSzPts val="1600"/>
              <a:buFont typeface="Proxima Nova"/>
              <a:buChar char="■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 – Divider">
  <p:cSld name="Divider_1">
    <p:bg>
      <p:bgPr>
        <a:solidFill>
          <a:schemeClr val="lt2"/>
        </a:solidFill>
        <a:effectLst/>
      </p:bgPr>
    </p:bg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 txBox="1">
            <a:spLocks noGrp="1"/>
          </p:cNvSpPr>
          <p:nvPr>
            <p:ph type="title"/>
          </p:nvPr>
        </p:nvSpPr>
        <p:spPr>
          <a:xfrm>
            <a:off x="668800" y="2365150"/>
            <a:ext cx="7796700" cy="17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roxima Nova"/>
              <a:buNone/>
              <a:defRPr sz="40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9pPr>
          </a:lstStyle>
          <a:p>
            <a:endParaRPr/>
          </a:p>
        </p:txBody>
      </p:sp>
      <p:grpSp>
        <p:nvGrpSpPr>
          <p:cNvPr id="286" name="Shape 286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287" name="Shape 287"/>
            <p:cNvSpPr/>
            <p:nvPr/>
          </p:nvSpPr>
          <p:spPr>
            <a:xfrm>
              <a:off x="257417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Shape 288"/>
            <p:cNvSpPr/>
            <p:nvPr/>
          </p:nvSpPr>
          <p:spPr>
            <a:xfrm>
              <a:off x="2816875" y="2626700"/>
              <a:ext cx="703700" cy="686300"/>
            </a:xfrm>
            <a:custGeom>
              <a:avLst/>
              <a:gdLst/>
              <a:ahLst/>
              <a:cxnLst/>
              <a:rect l="0" t="0" r="0" b="0"/>
              <a:pathLst>
                <a:path w="28148" h="27452" extrusionOk="0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Shape 289"/>
            <p:cNvSpPr/>
            <p:nvPr/>
          </p:nvSpPr>
          <p:spPr>
            <a:xfrm>
              <a:off x="3557125" y="2626700"/>
              <a:ext cx="614900" cy="685700"/>
            </a:xfrm>
            <a:custGeom>
              <a:avLst/>
              <a:gdLst/>
              <a:ahLst/>
              <a:cxnLst/>
              <a:rect l="0" t="0" r="0" b="0"/>
              <a:pathLst>
                <a:path w="24596" h="27428" extrusionOk="0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Shape 290"/>
            <p:cNvSpPr/>
            <p:nvPr/>
          </p:nvSpPr>
          <p:spPr>
            <a:xfrm>
              <a:off x="4732275" y="2617400"/>
              <a:ext cx="582350" cy="679925"/>
            </a:xfrm>
            <a:custGeom>
              <a:avLst/>
              <a:gdLst/>
              <a:ahLst/>
              <a:cxnLst/>
              <a:rect l="0" t="0" r="0" b="0"/>
              <a:pathLst>
                <a:path w="23294" h="27197" extrusionOk="0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Shape 291"/>
            <p:cNvSpPr/>
            <p:nvPr/>
          </p:nvSpPr>
          <p:spPr>
            <a:xfrm>
              <a:off x="544872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Shape 292"/>
            <p:cNvSpPr/>
            <p:nvPr/>
          </p:nvSpPr>
          <p:spPr>
            <a:xfrm>
              <a:off x="1841475" y="2392725"/>
              <a:ext cx="617775" cy="904600"/>
            </a:xfrm>
            <a:custGeom>
              <a:avLst/>
              <a:gdLst/>
              <a:ahLst/>
              <a:cxnLst/>
              <a:rect l="0" t="0" r="0" b="0"/>
              <a:pathLst>
                <a:path w="24711" h="36184" extrusionOk="0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Shape 293"/>
            <p:cNvSpPr/>
            <p:nvPr/>
          </p:nvSpPr>
          <p:spPr>
            <a:xfrm>
              <a:off x="4278825" y="2482125"/>
              <a:ext cx="369275" cy="814025"/>
            </a:xfrm>
            <a:custGeom>
              <a:avLst/>
              <a:gdLst/>
              <a:ahLst/>
              <a:cxnLst/>
              <a:rect l="0" t="0" r="0" b="0"/>
              <a:pathLst>
                <a:path w="14771" h="32561" extrusionOk="0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Shape 294"/>
            <p:cNvSpPr/>
            <p:nvPr/>
          </p:nvSpPr>
          <p:spPr>
            <a:xfrm>
              <a:off x="5652525" y="3180600"/>
              <a:ext cx="117875" cy="117300"/>
            </a:xfrm>
            <a:custGeom>
              <a:avLst/>
              <a:gdLst/>
              <a:ahLst/>
              <a:cxnLst/>
              <a:rect l="0" t="0" r="0" b="0"/>
              <a:pathLst>
                <a:path w="4715" h="4692" extrusionOk="0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95" name="Shape 295"/>
          <p:cNvCxnSpPr/>
          <p:nvPr/>
        </p:nvCxnSpPr>
        <p:spPr>
          <a:xfrm rot="10800000">
            <a:off x="4309650" y="2255484"/>
            <a:ext cx="524700" cy="0"/>
          </a:xfrm>
          <a:prstGeom prst="straightConnector1">
            <a:avLst/>
          </a:prstGeom>
          <a:noFill/>
          <a:ln w="28575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6" name="Shape 296"/>
          <p:cNvSpPr txBox="1">
            <a:spLocks noGrp="1"/>
          </p:cNvSpPr>
          <p:nvPr>
            <p:ph type="subTitle" idx="1"/>
          </p:nvPr>
        </p:nvSpPr>
        <p:spPr>
          <a:xfrm>
            <a:off x="1740900" y="1801250"/>
            <a:ext cx="5662200" cy="3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 – Blank">
  <p:cSld name="Blank"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 – Diagram Box">
  <p:cSld name="Title Slide_4">
    <p:bg>
      <p:bgPr>
        <a:solidFill>
          <a:srgbClr val="F3F3F3"/>
        </a:solidFill>
        <a:effectLst/>
      </p:bgPr>
    </p:bg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Shape 299"/>
          <p:cNvSpPr txBox="1">
            <a:spLocks noGrp="1"/>
          </p:cNvSpPr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300" name="Shape 300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301" name="Shape 301"/>
            <p:cNvSpPr/>
            <p:nvPr/>
          </p:nvSpPr>
          <p:spPr>
            <a:xfrm>
              <a:off x="257417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Shape 302"/>
            <p:cNvSpPr/>
            <p:nvPr/>
          </p:nvSpPr>
          <p:spPr>
            <a:xfrm>
              <a:off x="2816875" y="2626700"/>
              <a:ext cx="703700" cy="686300"/>
            </a:xfrm>
            <a:custGeom>
              <a:avLst/>
              <a:gdLst/>
              <a:ahLst/>
              <a:cxnLst/>
              <a:rect l="0" t="0" r="0" b="0"/>
              <a:pathLst>
                <a:path w="28148" h="27452" extrusionOk="0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Shape 303"/>
            <p:cNvSpPr/>
            <p:nvPr/>
          </p:nvSpPr>
          <p:spPr>
            <a:xfrm>
              <a:off x="3557125" y="2626700"/>
              <a:ext cx="614900" cy="685700"/>
            </a:xfrm>
            <a:custGeom>
              <a:avLst/>
              <a:gdLst/>
              <a:ahLst/>
              <a:cxnLst/>
              <a:rect l="0" t="0" r="0" b="0"/>
              <a:pathLst>
                <a:path w="24596" h="27428" extrusionOk="0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Shape 304"/>
            <p:cNvSpPr/>
            <p:nvPr/>
          </p:nvSpPr>
          <p:spPr>
            <a:xfrm>
              <a:off x="4732275" y="2617400"/>
              <a:ext cx="582350" cy="679925"/>
            </a:xfrm>
            <a:custGeom>
              <a:avLst/>
              <a:gdLst/>
              <a:ahLst/>
              <a:cxnLst/>
              <a:rect l="0" t="0" r="0" b="0"/>
              <a:pathLst>
                <a:path w="23294" h="27197" extrusionOk="0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Shape 305"/>
            <p:cNvSpPr/>
            <p:nvPr/>
          </p:nvSpPr>
          <p:spPr>
            <a:xfrm>
              <a:off x="544872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Shape 306"/>
            <p:cNvSpPr/>
            <p:nvPr/>
          </p:nvSpPr>
          <p:spPr>
            <a:xfrm>
              <a:off x="1841475" y="2392725"/>
              <a:ext cx="617775" cy="904600"/>
            </a:xfrm>
            <a:custGeom>
              <a:avLst/>
              <a:gdLst/>
              <a:ahLst/>
              <a:cxnLst/>
              <a:rect l="0" t="0" r="0" b="0"/>
              <a:pathLst>
                <a:path w="24711" h="36184" extrusionOk="0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Shape 307"/>
            <p:cNvSpPr/>
            <p:nvPr/>
          </p:nvSpPr>
          <p:spPr>
            <a:xfrm>
              <a:off x="4278825" y="2482125"/>
              <a:ext cx="369275" cy="814025"/>
            </a:xfrm>
            <a:custGeom>
              <a:avLst/>
              <a:gdLst/>
              <a:ahLst/>
              <a:cxnLst/>
              <a:rect l="0" t="0" r="0" b="0"/>
              <a:pathLst>
                <a:path w="14771" h="32561" extrusionOk="0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Shape 308"/>
            <p:cNvSpPr/>
            <p:nvPr/>
          </p:nvSpPr>
          <p:spPr>
            <a:xfrm>
              <a:off x="5652525" y="3180600"/>
              <a:ext cx="117875" cy="117300"/>
            </a:xfrm>
            <a:custGeom>
              <a:avLst/>
              <a:gdLst/>
              <a:ahLst/>
              <a:cxnLst/>
              <a:rect l="0" t="0" r="0" b="0"/>
              <a:pathLst>
                <a:path w="4715" h="4692" extrusionOk="0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9" name="Shape 309"/>
          <p:cNvSpPr/>
          <p:nvPr/>
        </p:nvSpPr>
        <p:spPr>
          <a:xfrm>
            <a:off x="285750" y="907200"/>
            <a:ext cx="8569800" cy="3762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10" name="Shape 310"/>
          <p:cNvCxnSpPr/>
          <p:nvPr/>
        </p:nvCxnSpPr>
        <p:spPr>
          <a:xfrm>
            <a:off x="8855561" y="-214525"/>
            <a:ext cx="0" cy="1197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1" name="Shape 311"/>
          <p:cNvCxnSpPr/>
          <p:nvPr/>
        </p:nvCxnSpPr>
        <p:spPr>
          <a:xfrm>
            <a:off x="287536" y="-214525"/>
            <a:ext cx="0" cy="1197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2" name="Shape 312"/>
          <p:cNvCxnSpPr/>
          <p:nvPr/>
        </p:nvCxnSpPr>
        <p:spPr>
          <a:xfrm rot="10800000">
            <a:off x="-228600" y="923925"/>
            <a:ext cx="114300" cy="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3" name="Shape 313"/>
          <p:cNvCxnSpPr/>
          <p:nvPr/>
        </p:nvCxnSpPr>
        <p:spPr>
          <a:xfrm rot="10800000">
            <a:off x="-228600" y="4669500"/>
            <a:ext cx="114300" cy="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 – Design Grid">
  <p:cSld name="Title Slide_3"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" name="Shape 3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489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Shape 316"/>
          <p:cNvSpPr txBox="1">
            <a:spLocks noGrp="1"/>
          </p:cNvSpPr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317" name="Shape 317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318" name="Shape 318"/>
            <p:cNvSpPr/>
            <p:nvPr/>
          </p:nvSpPr>
          <p:spPr>
            <a:xfrm>
              <a:off x="257417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Shape 319"/>
            <p:cNvSpPr/>
            <p:nvPr/>
          </p:nvSpPr>
          <p:spPr>
            <a:xfrm>
              <a:off x="2816875" y="2626700"/>
              <a:ext cx="703700" cy="686300"/>
            </a:xfrm>
            <a:custGeom>
              <a:avLst/>
              <a:gdLst/>
              <a:ahLst/>
              <a:cxnLst/>
              <a:rect l="0" t="0" r="0" b="0"/>
              <a:pathLst>
                <a:path w="28148" h="27452" extrusionOk="0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Shape 320"/>
            <p:cNvSpPr/>
            <p:nvPr/>
          </p:nvSpPr>
          <p:spPr>
            <a:xfrm>
              <a:off x="3557125" y="2626700"/>
              <a:ext cx="614900" cy="685700"/>
            </a:xfrm>
            <a:custGeom>
              <a:avLst/>
              <a:gdLst/>
              <a:ahLst/>
              <a:cxnLst/>
              <a:rect l="0" t="0" r="0" b="0"/>
              <a:pathLst>
                <a:path w="24596" h="27428" extrusionOk="0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Shape 321"/>
            <p:cNvSpPr/>
            <p:nvPr/>
          </p:nvSpPr>
          <p:spPr>
            <a:xfrm>
              <a:off x="4732275" y="2617400"/>
              <a:ext cx="582350" cy="679925"/>
            </a:xfrm>
            <a:custGeom>
              <a:avLst/>
              <a:gdLst/>
              <a:ahLst/>
              <a:cxnLst/>
              <a:rect l="0" t="0" r="0" b="0"/>
              <a:pathLst>
                <a:path w="23294" h="27197" extrusionOk="0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Shape 322"/>
            <p:cNvSpPr/>
            <p:nvPr/>
          </p:nvSpPr>
          <p:spPr>
            <a:xfrm>
              <a:off x="544872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Shape 323"/>
            <p:cNvSpPr/>
            <p:nvPr/>
          </p:nvSpPr>
          <p:spPr>
            <a:xfrm>
              <a:off x="1841475" y="2392725"/>
              <a:ext cx="617775" cy="904600"/>
            </a:xfrm>
            <a:custGeom>
              <a:avLst/>
              <a:gdLst/>
              <a:ahLst/>
              <a:cxnLst/>
              <a:rect l="0" t="0" r="0" b="0"/>
              <a:pathLst>
                <a:path w="24711" h="36184" extrusionOk="0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Shape 324"/>
            <p:cNvSpPr/>
            <p:nvPr/>
          </p:nvSpPr>
          <p:spPr>
            <a:xfrm>
              <a:off x="4278825" y="2482125"/>
              <a:ext cx="369275" cy="814025"/>
            </a:xfrm>
            <a:custGeom>
              <a:avLst/>
              <a:gdLst/>
              <a:ahLst/>
              <a:cxnLst/>
              <a:rect l="0" t="0" r="0" b="0"/>
              <a:pathLst>
                <a:path w="14771" h="32561" extrusionOk="0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Shape 325"/>
            <p:cNvSpPr/>
            <p:nvPr/>
          </p:nvSpPr>
          <p:spPr>
            <a:xfrm>
              <a:off x="5652525" y="3180600"/>
              <a:ext cx="117875" cy="117300"/>
            </a:xfrm>
            <a:custGeom>
              <a:avLst/>
              <a:gdLst/>
              <a:ahLst/>
              <a:cxnLst/>
              <a:rect l="0" t="0" r="0" b="0"/>
              <a:pathLst>
                <a:path w="4715" h="4692" extrusionOk="0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 – Night Mode">
  <p:cSld name="Title Slide_2">
    <p:bg>
      <p:bgPr>
        <a:solidFill>
          <a:schemeClr val="dk1"/>
        </a:solidFill>
        <a:effectLst/>
      </p:bgPr>
    </p:bg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Shape 327"/>
          <p:cNvSpPr txBox="1">
            <a:spLocks noGrp="1"/>
          </p:cNvSpPr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328" name="Shape 328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329" name="Shape 329"/>
            <p:cNvSpPr/>
            <p:nvPr/>
          </p:nvSpPr>
          <p:spPr>
            <a:xfrm>
              <a:off x="257417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Shape 330"/>
            <p:cNvSpPr/>
            <p:nvPr/>
          </p:nvSpPr>
          <p:spPr>
            <a:xfrm>
              <a:off x="2816875" y="2626700"/>
              <a:ext cx="703700" cy="686300"/>
            </a:xfrm>
            <a:custGeom>
              <a:avLst/>
              <a:gdLst/>
              <a:ahLst/>
              <a:cxnLst/>
              <a:rect l="0" t="0" r="0" b="0"/>
              <a:pathLst>
                <a:path w="28148" h="27452" extrusionOk="0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Shape 331"/>
            <p:cNvSpPr/>
            <p:nvPr/>
          </p:nvSpPr>
          <p:spPr>
            <a:xfrm>
              <a:off x="3557125" y="2626700"/>
              <a:ext cx="614900" cy="685700"/>
            </a:xfrm>
            <a:custGeom>
              <a:avLst/>
              <a:gdLst/>
              <a:ahLst/>
              <a:cxnLst/>
              <a:rect l="0" t="0" r="0" b="0"/>
              <a:pathLst>
                <a:path w="24596" h="27428" extrusionOk="0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Shape 332"/>
            <p:cNvSpPr/>
            <p:nvPr/>
          </p:nvSpPr>
          <p:spPr>
            <a:xfrm>
              <a:off x="4732275" y="2617400"/>
              <a:ext cx="582350" cy="679925"/>
            </a:xfrm>
            <a:custGeom>
              <a:avLst/>
              <a:gdLst/>
              <a:ahLst/>
              <a:cxnLst/>
              <a:rect l="0" t="0" r="0" b="0"/>
              <a:pathLst>
                <a:path w="23294" h="27197" extrusionOk="0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Shape 333"/>
            <p:cNvSpPr/>
            <p:nvPr/>
          </p:nvSpPr>
          <p:spPr>
            <a:xfrm>
              <a:off x="544872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Shape 334"/>
            <p:cNvSpPr/>
            <p:nvPr/>
          </p:nvSpPr>
          <p:spPr>
            <a:xfrm>
              <a:off x="1841475" y="2392725"/>
              <a:ext cx="617775" cy="904600"/>
            </a:xfrm>
            <a:custGeom>
              <a:avLst/>
              <a:gdLst/>
              <a:ahLst/>
              <a:cxnLst/>
              <a:rect l="0" t="0" r="0" b="0"/>
              <a:pathLst>
                <a:path w="24711" h="36184" extrusionOk="0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Shape 335"/>
            <p:cNvSpPr/>
            <p:nvPr/>
          </p:nvSpPr>
          <p:spPr>
            <a:xfrm>
              <a:off x="4278825" y="2482125"/>
              <a:ext cx="369275" cy="814025"/>
            </a:xfrm>
            <a:custGeom>
              <a:avLst/>
              <a:gdLst/>
              <a:ahLst/>
              <a:cxnLst/>
              <a:rect l="0" t="0" r="0" b="0"/>
              <a:pathLst>
                <a:path w="14771" h="32561" extrusionOk="0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Shape 336"/>
            <p:cNvSpPr/>
            <p:nvPr/>
          </p:nvSpPr>
          <p:spPr>
            <a:xfrm>
              <a:off x="5652525" y="3180600"/>
              <a:ext cx="117875" cy="117300"/>
            </a:xfrm>
            <a:custGeom>
              <a:avLst/>
              <a:gdLst/>
              <a:ahLst/>
              <a:cxnLst/>
              <a:rect l="0" t="0" r="0" b="0"/>
              <a:pathLst>
                <a:path w="4715" h="4692" extrusionOk="0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– Split">
  <p:cSld name="CUSTOM_8"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8" name="Shape 338"/>
          <p:cNvCxnSpPr/>
          <p:nvPr/>
        </p:nvCxnSpPr>
        <p:spPr>
          <a:xfrm>
            <a:off x="4572000" y="-214525"/>
            <a:ext cx="0" cy="1197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39" name="Shape 339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340" name="Shape 340"/>
            <p:cNvSpPr/>
            <p:nvPr/>
          </p:nvSpPr>
          <p:spPr>
            <a:xfrm>
              <a:off x="257417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Shape 341"/>
            <p:cNvSpPr/>
            <p:nvPr/>
          </p:nvSpPr>
          <p:spPr>
            <a:xfrm>
              <a:off x="2816875" y="2626700"/>
              <a:ext cx="703700" cy="686300"/>
            </a:xfrm>
            <a:custGeom>
              <a:avLst/>
              <a:gdLst/>
              <a:ahLst/>
              <a:cxnLst/>
              <a:rect l="0" t="0" r="0" b="0"/>
              <a:pathLst>
                <a:path w="28148" h="27452" extrusionOk="0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Shape 342"/>
            <p:cNvSpPr/>
            <p:nvPr/>
          </p:nvSpPr>
          <p:spPr>
            <a:xfrm>
              <a:off x="3557125" y="2626700"/>
              <a:ext cx="614900" cy="685700"/>
            </a:xfrm>
            <a:custGeom>
              <a:avLst/>
              <a:gdLst/>
              <a:ahLst/>
              <a:cxnLst/>
              <a:rect l="0" t="0" r="0" b="0"/>
              <a:pathLst>
                <a:path w="24596" h="27428" extrusionOk="0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Shape 343"/>
            <p:cNvSpPr/>
            <p:nvPr/>
          </p:nvSpPr>
          <p:spPr>
            <a:xfrm>
              <a:off x="4732275" y="2617400"/>
              <a:ext cx="582350" cy="679925"/>
            </a:xfrm>
            <a:custGeom>
              <a:avLst/>
              <a:gdLst/>
              <a:ahLst/>
              <a:cxnLst/>
              <a:rect l="0" t="0" r="0" b="0"/>
              <a:pathLst>
                <a:path w="23294" h="27197" extrusionOk="0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Shape 344"/>
            <p:cNvSpPr/>
            <p:nvPr/>
          </p:nvSpPr>
          <p:spPr>
            <a:xfrm>
              <a:off x="544872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Shape 345"/>
            <p:cNvSpPr/>
            <p:nvPr/>
          </p:nvSpPr>
          <p:spPr>
            <a:xfrm>
              <a:off x="1841475" y="2392725"/>
              <a:ext cx="617775" cy="904600"/>
            </a:xfrm>
            <a:custGeom>
              <a:avLst/>
              <a:gdLst/>
              <a:ahLst/>
              <a:cxnLst/>
              <a:rect l="0" t="0" r="0" b="0"/>
              <a:pathLst>
                <a:path w="24711" h="36184" extrusionOk="0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Shape 346"/>
            <p:cNvSpPr/>
            <p:nvPr/>
          </p:nvSpPr>
          <p:spPr>
            <a:xfrm>
              <a:off x="4278825" y="2482125"/>
              <a:ext cx="369275" cy="814025"/>
            </a:xfrm>
            <a:custGeom>
              <a:avLst/>
              <a:gdLst/>
              <a:ahLst/>
              <a:cxnLst/>
              <a:rect l="0" t="0" r="0" b="0"/>
              <a:pathLst>
                <a:path w="14771" h="32561" extrusionOk="0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Shape 347"/>
            <p:cNvSpPr/>
            <p:nvPr/>
          </p:nvSpPr>
          <p:spPr>
            <a:xfrm>
              <a:off x="5652525" y="3180600"/>
              <a:ext cx="117875" cy="117300"/>
            </a:xfrm>
            <a:custGeom>
              <a:avLst/>
              <a:gdLst/>
              <a:ahLst/>
              <a:cxnLst/>
              <a:rect l="0" t="0" r="0" b="0"/>
              <a:pathLst>
                <a:path w="4715" h="4692" extrusionOk="0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8" name="Shape 348"/>
          <p:cNvSpPr txBox="1">
            <a:spLocks noGrp="1"/>
          </p:cNvSpPr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49" name="Shape 349"/>
          <p:cNvCxnSpPr/>
          <p:nvPr/>
        </p:nvCxnSpPr>
        <p:spPr>
          <a:xfrm rot="10800000">
            <a:off x="4572000" y="905700"/>
            <a:ext cx="0" cy="3764400"/>
          </a:xfrm>
          <a:prstGeom prst="straightConnector1">
            <a:avLst/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50" name="Shape 350"/>
          <p:cNvSpPr txBox="1">
            <a:spLocks noGrp="1"/>
          </p:cNvSpPr>
          <p:nvPr>
            <p:ph type="body" idx="1"/>
          </p:nvPr>
        </p:nvSpPr>
        <p:spPr>
          <a:xfrm>
            <a:off x="192475" y="900400"/>
            <a:ext cx="4112100" cy="3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115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●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111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○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111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■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111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●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111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○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111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■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111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●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111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○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11150" rt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300"/>
              <a:buFont typeface="Proxima Nova"/>
              <a:buChar char="■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351" name="Shape 351"/>
          <p:cNvSpPr txBox="1">
            <a:spLocks noGrp="1"/>
          </p:cNvSpPr>
          <p:nvPr>
            <p:ph type="body" idx="2"/>
          </p:nvPr>
        </p:nvSpPr>
        <p:spPr>
          <a:xfrm>
            <a:off x="4750000" y="900400"/>
            <a:ext cx="4112100" cy="3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115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●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111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○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111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■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111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●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111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○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111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■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111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●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111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○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11150" rt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300"/>
              <a:buFont typeface="Proxima Nova"/>
              <a:buChar char="■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– Intro">
  <p:cSld name="Intro_1_1"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Shape 353"/>
          <p:cNvSpPr/>
          <p:nvPr/>
        </p:nvSpPr>
        <p:spPr>
          <a:xfrm>
            <a:off x="0" y="0"/>
            <a:ext cx="3066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" name="Shape 354"/>
          <p:cNvSpPr txBox="1">
            <a:spLocks noGrp="1"/>
          </p:cNvSpPr>
          <p:nvPr>
            <p:ph type="title"/>
          </p:nvPr>
        </p:nvSpPr>
        <p:spPr>
          <a:xfrm>
            <a:off x="193350" y="549625"/>
            <a:ext cx="2751300" cy="14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25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5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5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5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5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5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5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5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500"/>
            </a:lvl9pPr>
          </a:lstStyle>
          <a:p>
            <a:endParaRPr/>
          </a:p>
        </p:txBody>
      </p:sp>
      <p:cxnSp>
        <p:nvCxnSpPr>
          <p:cNvPr id="355" name="Shape 355"/>
          <p:cNvCxnSpPr/>
          <p:nvPr/>
        </p:nvCxnSpPr>
        <p:spPr>
          <a:xfrm>
            <a:off x="3066005" y="-214525"/>
            <a:ext cx="0" cy="1197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356" name="Shape 356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357" name="Shape 357"/>
            <p:cNvSpPr/>
            <p:nvPr/>
          </p:nvSpPr>
          <p:spPr>
            <a:xfrm>
              <a:off x="257417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Shape 358"/>
            <p:cNvSpPr/>
            <p:nvPr/>
          </p:nvSpPr>
          <p:spPr>
            <a:xfrm>
              <a:off x="2816875" y="2626700"/>
              <a:ext cx="703700" cy="686300"/>
            </a:xfrm>
            <a:custGeom>
              <a:avLst/>
              <a:gdLst/>
              <a:ahLst/>
              <a:cxnLst/>
              <a:rect l="0" t="0" r="0" b="0"/>
              <a:pathLst>
                <a:path w="28148" h="27452" extrusionOk="0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Shape 359"/>
            <p:cNvSpPr/>
            <p:nvPr/>
          </p:nvSpPr>
          <p:spPr>
            <a:xfrm>
              <a:off x="3557125" y="2626700"/>
              <a:ext cx="614900" cy="685700"/>
            </a:xfrm>
            <a:custGeom>
              <a:avLst/>
              <a:gdLst/>
              <a:ahLst/>
              <a:cxnLst/>
              <a:rect l="0" t="0" r="0" b="0"/>
              <a:pathLst>
                <a:path w="24596" h="27428" extrusionOk="0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Shape 360"/>
            <p:cNvSpPr/>
            <p:nvPr/>
          </p:nvSpPr>
          <p:spPr>
            <a:xfrm>
              <a:off x="4732275" y="2617400"/>
              <a:ext cx="582350" cy="679925"/>
            </a:xfrm>
            <a:custGeom>
              <a:avLst/>
              <a:gdLst/>
              <a:ahLst/>
              <a:cxnLst/>
              <a:rect l="0" t="0" r="0" b="0"/>
              <a:pathLst>
                <a:path w="23294" h="27197" extrusionOk="0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Shape 361"/>
            <p:cNvSpPr/>
            <p:nvPr/>
          </p:nvSpPr>
          <p:spPr>
            <a:xfrm>
              <a:off x="544872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Shape 362"/>
            <p:cNvSpPr/>
            <p:nvPr/>
          </p:nvSpPr>
          <p:spPr>
            <a:xfrm>
              <a:off x="1841475" y="2392725"/>
              <a:ext cx="617775" cy="904600"/>
            </a:xfrm>
            <a:custGeom>
              <a:avLst/>
              <a:gdLst/>
              <a:ahLst/>
              <a:cxnLst/>
              <a:rect l="0" t="0" r="0" b="0"/>
              <a:pathLst>
                <a:path w="24711" h="36184" extrusionOk="0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Shape 363"/>
            <p:cNvSpPr/>
            <p:nvPr/>
          </p:nvSpPr>
          <p:spPr>
            <a:xfrm>
              <a:off x="4278825" y="2482125"/>
              <a:ext cx="369275" cy="814025"/>
            </a:xfrm>
            <a:custGeom>
              <a:avLst/>
              <a:gdLst/>
              <a:ahLst/>
              <a:cxnLst/>
              <a:rect l="0" t="0" r="0" b="0"/>
              <a:pathLst>
                <a:path w="14771" h="32561" extrusionOk="0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Shape 364"/>
            <p:cNvSpPr/>
            <p:nvPr/>
          </p:nvSpPr>
          <p:spPr>
            <a:xfrm>
              <a:off x="5652525" y="3180600"/>
              <a:ext cx="117875" cy="117300"/>
            </a:xfrm>
            <a:custGeom>
              <a:avLst/>
              <a:gdLst/>
              <a:ahLst/>
              <a:cxnLst/>
              <a:rect l="0" t="0" r="0" b="0"/>
              <a:pathLst>
                <a:path w="4715" h="4692" extrusionOk="0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65" name="Shape 365"/>
          <p:cNvCxnSpPr/>
          <p:nvPr/>
        </p:nvCxnSpPr>
        <p:spPr>
          <a:xfrm rot="10800000">
            <a:off x="295728" y="2131916"/>
            <a:ext cx="5247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6" name="Shape 366"/>
          <p:cNvSpPr txBox="1">
            <a:spLocks noGrp="1"/>
          </p:cNvSpPr>
          <p:nvPr>
            <p:ph type="subTitle" idx="1"/>
          </p:nvPr>
        </p:nvSpPr>
        <p:spPr>
          <a:xfrm>
            <a:off x="193350" y="2274300"/>
            <a:ext cx="2751300" cy="14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15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7" name="Shape 367"/>
          <p:cNvSpPr txBox="1">
            <a:spLocks noGrp="1"/>
          </p:cNvSpPr>
          <p:nvPr>
            <p:ph type="body" idx="2"/>
          </p:nvPr>
        </p:nvSpPr>
        <p:spPr>
          <a:xfrm>
            <a:off x="3810675" y="549625"/>
            <a:ext cx="5047200" cy="412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lvl="0" indent="-3302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●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302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○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302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■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302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●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302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○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302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■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302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●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302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○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30200" rtl="0">
              <a:lnSpc>
                <a:spcPct val="110000"/>
              </a:lnSpc>
              <a:spcBef>
                <a:spcPts val="2000"/>
              </a:spcBef>
              <a:spcAft>
                <a:spcPts val="2000"/>
              </a:spcAft>
              <a:buClr>
                <a:schemeClr val="dk1"/>
              </a:buClr>
              <a:buSzPts val="1600"/>
              <a:buFont typeface="Proxima Nova"/>
              <a:buChar char="■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 – Divider">
  <p:cSld name="Divider_1">
    <p:bg>
      <p:bgPr>
        <a:solidFill>
          <a:schemeClr val="lt2"/>
        </a:solid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 txBox="1">
            <a:spLocks noGrp="1"/>
          </p:cNvSpPr>
          <p:nvPr>
            <p:ph type="title"/>
          </p:nvPr>
        </p:nvSpPr>
        <p:spPr>
          <a:xfrm>
            <a:off x="668800" y="2365150"/>
            <a:ext cx="7796700" cy="17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roxima Nova"/>
              <a:buNone/>
              <a:defRPr sz="40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9pPr>
          </a:lstStyle>
          <a:p>
            <a:endParaRPr/>
          </a:p>
        </p:txBody>
      </p:sp>
      <p:grpSp>
        <p:nvGrpSpPr>
          <p:cNvPr id="24" name="Shape 24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25" name="Shape 25"/>
            <p:cNvSpPr/>
            <p:nvPr/>
          </p:nvSpPr>
          <p:spPr>
            <a:xfrm>
              <a:off x="257417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Shape 26"/>
            <p:cNvSpPr/>
            <p:nvPr/>
          </p:nvSpPr>
          <p:spPr>
            <a:xfrm>
              <a:off x="2816875" y="2626700"/>
              <a:ext cx="703700" cy="686300"/>
            </a:xfrm>
            <a:custGeom>
              <a:avLst/>
              <a:gdLst/>
              <a:ahLst/>
              <a:cxnLst/>
              <a:rect l="0" t="0" r="0" b="0"/>
              <a:pathLst>
                <a:path w="28148" h="27452" extrusionOk="0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Shape 27"/>
            <p:cNvSpPr/>
            <p:nvPr/>
          </p:nvSpPr>
          <p:spPr>
            <a:xfrm>
              <a:off x="3557125" y="2626700"/>
              <a:ext cx="614900" cy="685700"/>
            </a:xfrm>
            <a:custGeom>
              <a:avLst/>
              <a:gdLst/>
              <a:ahLst/>
              <a:cxnLst/>
              <a:rect l="0" t="0" r="0" b="0"/>
              <a:pathLst>
                <a:path w="24596" h="27428" extrusionOk="0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Shape 28"/>
            <p:cNvSpPr/>
            <p:nvPr/>
          </p:nvSpPr>
          <p:spPr>
            <a:xfrm>
              <a:off x="4732275" y="2617400"/>
              <a:ext cx="582350" cy="679925"/>
            </a:xfrm>
            <a:custGeom>
              <a:avLst/>
              <a:gdLst/>
              <a:ahLst/>
              <a:cxnLst/>
              <a:rect l="0" t="0" r="0" b="0"/>
              <a:pathLst>
                <a:path w="23294" h="27197" extrusionOk="0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Shape 29"/>
            <p:cNvSpPr/>
            <p:nvPr/>
          </p:nvSpPr>
          <p:spPr>
            <a:xfrm>
              <a:off x="544872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Shape 30"/>
            <p:cNvSpPr/>
            <p:nvPr/>
          </p:nvSpPr>
          <p:spPr>
            <a:xfrm>
              <a:off x="1841475" y="2392725"/>
              <a:ext cx="617775" cy="904600"/>
            </a:xfrm>
            <a:custGeom>
              <a:avLst/>
              <a:gdLst/>
              <a:ahLst/>
              <a:cxnLst/>
              <a:rect l="0" t="0" r="0" b="0"/>
              <a:pathLst>
                <a:path w="24711" h="36184" extrusionOk="0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Shape 31"/>
            <p:cNvSpPr/>
            <p:nvPr/>
          </p:nvSpPr>
          <p:spPr>
            <a:xfrm>
              <a:off x="4278825" y="2482125"/>
              <a:ext cx="369275" cy="814025"/>
            </a:xfrm>
            <a:custGeom>
              <a:avLst/>
              <a:gdLst/>
              <a:ahLst/>
              <a:cxnLst/>
              <a:rect l="0" t="0" r="0" b="0"/>
              <a:pathLst>
                <a:path w="14771" h="32561" extrusionOk="0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Shape 32"/>
            <p:cNvSpPr/>
            <p:nvPr/>
          </p:nvSpPr>
          <p:spPr>
            <a:xfrm>
              <a:off x="5652525" y="3180600"/>
              <a:ext cx="117875" cy="117300"/>
            </a:xfrm>
            <a:custGeom>
              <a:avLst/>
              <a:gdLst/>
              <a:ahLst/>
              <a:cxnLst/>
              <a:rect l="0" t="0" r="0" b="0"/>
              <a:pathLst>
                <a:path w="4715" h="4692" extrusionOk="0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3" name="Shape 33"/>
          <p:cNvCxnSpPr/>
          <p:nvPr/>
        </p:nvCxnSpPr>
        <p:spPr>
          <a:xfrm rot="10800000">
            <a:off x="4309650" y="2255484"/>
            <a:ext cx="524700" cy="0"/>
          </a:xfrm>
          <a:prstGeom prst="straightConnector1">
            <a:avLst/>
          </a:prstGeom>
          <a:noFill/>
          <a:ln w="28575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" name="Shape 34"/>
          <p:cNvSpPr txBox="1">
            <a:spLocks noGrp="1"/>
          </p:cNvSpPr>
          <p:nvPr>
            <p:ph type="subTitle" idx="1"/>
          </p:nvPr>
        </p:nvSpPr>
        <p:spPr>
          <a:xfrm>
            <a:off x="1740900" y="1801250"/>
            <a:ext cx="5662200" cy="3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– Standard">
  <p:cSld name="Title Slide_6"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Shape 369"/>
          <p:cNvSpPr txBox="1">
            <a:spLocks noGrp="1"/>
          </p:cNvSpPr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370" name="Shape 370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371" name="Shape 371"/>
            <p:cNvSpPr/>
            <p:nvPr/>
          </p:nvSpPr>
          <p:spPr>
            <a:xfrm>
              <a:off x="257417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Shape 372"/>
            <p:cNvSpPr/>
            <p:nvPr/>
          </p:nvSpPr>
          <p:spPr>
            <a:xfrm>
              <a:off x="2816875" y="2626700"/>
              <a:ext cx="703700" cy="686300"/>
            </a:xfrm>
            <a:custGeom>
              <a:avLst/>
              <a:gdLst/>
              <a:ahLst/>
              <a:cxnLst/>
              <a:rect l="0" t="0" r="0" b="0"/>
              <a:pathLst>
                <a:path w="28148" h="27452" extrusionOk="0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Shape 373"/>
            <p:cNvSpPr/>
            <p:nvPr/>
          </p:nvSpPr>
          <p:spPr>
            <a:xfrm>
              <a:off x="3557125" y="2626700"/>
              <a:ext cx="614900" cy="685700"/>
            </a:xfrm>
            <a:custGeom>
              <a:avLst/>
              <a:gdLst/>
              <a:ahLst/>
              <a:cxnLst/>
              <a:rect l="0" t="0" r="0" b="0"/>
              <a:pathLst>
                <a:path w="24596" h="27428" extrusionOk="0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Shape 374"/>
            <p:cNvSpPr/>
            <p:nvPr/>
          </p:nvSpPr>
          <p:spPr>
            <a:xfrm>
              <a:off x="4732275" y="2617400"/>
              <a:ext cx="582350" cy="679925"/>
            </a:xfrm>
            <a:custGeom>
              <a:avLst/>
              <a:gdLst/>
              <a:ahLst/>
              <a:cxnLst/>
              <a:rect l="0" t="0" r="0" b="0"/>
              <a:pathLst>
                <a:path w="23294" h="27197" extrusionOk="0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Shape 375"/>
            <p:cNvSpPr/>
            <p:nvPr/>
          </p:nvSpPr>
          <p:spPr>
            <a:xfrm>
              <a:off x="544872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Shape 376"/>
            <p:cNvSpPr/>
            <p:nvPr/>
          </p:nvSpPr>
          <p:spPr>
            <a:xfrm>
              <a:off x="1841475" y="2392725"/>
              <a:ext cx="617775" cy="904600"/>
            </a:xfrm>
            <a:custGeom>
              <a:avLst/>
              <a:gdLst/>
              <a:ahLst/>
              <a:cxnLst/>
              <a:rect l="0" t="0" r="0" b="0"/>
              <a:pathLst>
                <a:path w="24711" h="36184" extrusionOk="0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Shape 377"/>
            <p:cNvSpPr/>
            <p:nvPr/>
          </p:nvSpPr>
          <p:spPr>
            <a:xfrm>
              <a:off x="4278825" y="2482125"/>
              <a:ext cx="369275" cy="814025"/>
            </a:xfrm>
            <a:custGeom>
              <a:avLst/>
              <a:gdLst/>
              <a:ahLst/>
              <a:cxnLst/>
              <a:rect l="0" t="0" r="0" b="0"/>
              <a:pathLst>
                <a:path w="14771" h="32561" extrusionOk="0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Shape 378"/>
            <p:cNvSpPr/>
            <p:nvPr/>
          </p:nvSpPr>
          <p:spPr>
            <a:xfrm>
              <a:off x="5652525" y="3180600"/>
              <a:ext cx="117875" cy="117300"/>
            </a:xfrm>
            <a:custGeom>
              <a:avLst/>
              <a:gdLst/>
              <a:ahLst/>
              <a:cxnLst/>
              <a:rect l="0" t="0" r="0" b="0"/>
              <a:pathLst>
                <a:path w="4715" h="4692" extrusionOk="0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9" name="Shape 379"/>
          <p:cNvSpPr txBox="1">
            <a:spLocks noGrp="1"/>
          </p:cNvSpPr>
          <p:nvPr>
            <p:ph type="body" idx="1"/>
          </p:nvPr>
        </p:nvSpPr>
        <p:spPr>
          <a:xfrm>
            <a:off x="915400" y="900400"/>
            <a:ext cx="7333200" cy="3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17500" rt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– Split w/ Image">
  <p:cSld name="CUSTOM_8_2_1"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Shape 381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Cover w/ Image</a:t>
            </a:r>
            <a:endParaRPr sz="1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382" name="Shape 382"/>
          <p:cNvCxnSpPr/>
          <p:nvPr/>
        </p:nvCxnSpPr>
        <p:spPr>
          <a:xfrm>
            <a:off x="4572000" y="-214525"/>
            <a:ext cx="0" cy="1197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83" name="Shape 383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384" name="Shape 384"/>
            <p:cNvSpPr/>
            <p:nvPr/>
          </p:nvSpPr>
          <p:spPr>
            <a:xfrm>
              <a:off x="257417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Shape 385"/>
            <p:cNvSpPr/>
            <p:nvPr/>
          </p:nvSpPr>
          <p:spPr>
            <a:xfrm>
              <a:off x="2816875" y="2626700"/>
              <a:ext cx="703700" cy="686300"/>
            </a:xfrm>
            <a:custGeom>
              <a:avLst/>
              <a:gdLst/>
              <a:ahLst/>
              <a:cxnLst/>
              <a:rect l="0" t="0" r="0" b="0"/>
              <a:pathLst>
                <a:path w="28148" h="27452" extrusionOk="0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Shape 386"/>
            <p:cNvSpPr/>
            <p:nvPr/>
          </p:nvSpPr>
          <p:spPr>
            <a:xfrm>
              <a:off x="3557125" y="2626700"/>
              <a:ext cx="614900" cy="685700"/>
            </a:xfrm>
            <a:custGeom>
              <a:avLst/>
              <a:gdLst/>
              <a:ahLst/>
              <a:cxnLst/>
              <a:rect l="0" t="0" r="0" b="0"/>
              <a:pathLst>
                <a:path w="24596" h="27428" extrusionOk="0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Shape 387"/>
            <p:cNvSpPr/>
            <p:nvPr/>
          </p:nvSpPr>
          <p:spPr>
            <a:xfrm>
              <a:off x="4732275" y="2617400"/>
              <a:ext cx="582350" cy="679925"/>
            </a:xfrm>
            <a:custGeom>
              <a:avLst/>
              <a:gdLst/>
              <a:ahLst/>
              <a:cxnLst/>
              <a:rect l="0" t="0" r="0" b="0"/>
              <a:pathLst>
                <a:path w="23294" h="27197" extrusionOk="0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Shape 388"/>
            <p:cNvSpPr/>
            <p:nvPr/>
          </p:nvSpPr>
          <p:spPr>
            <a:xfrm>
              <a:off x="544872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Shape 389"/>
            <p:cNvSpPr/>
            <p:nvPr/>
          </p:nvSpPr>
          <p:spPr>
            <a:xfrm>
              <a:off x="1841475" y="2392725"/>
              <a:ext cx="617775" cy="904600"/>
            </a:xfrm>
            <a:custGeom>
              <a:avLst/>
              <a:gdLst/>
              <a:ahLst/>
              <a:cxnLst/>
              <a:rect l="0" t="0" r="0" b="0"/>
              <a:pathLst>
                <a:path w="24711" h="36184" extrusionOk="0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Shape 390"/>
            <p:cNvSpPr/>
            <p:nvPr/>
          </p:nvSpPr>
          <p:spPr>
            <a:xfrm>
              <a:off x="4278825" y="2482125"/>
              <a:ext cx="369275" cy="814025"/>
            </a:xfrm>
            <a:custGeom>
              <a:avLst/>
              <a:gdLst/>
              <a:ahLst/>
              <a:cxnLst/>
              <a:rect l="0" t="0" r="0" b="0"/>
              <a:pathLst>
                <a:path w="14771" h="32561" extrusionOk="0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Shape 391"/>
            <p:cNvSpPr/>
            <p:nvPr/>
          </p:nvSpPr>
          <p:spPr>
            <a:xfrm>
              <a:off x="5652525" y="3180600"/>
              <a:ext cx="117875" cy="117300"/>
            </a:xfrm>
            <a:custGeom>
              <a:avLst/>
              <a:gdLst/>
              <a:ahLst/>
              <a:cxnLst/>
              <a:rect l="0" t="0" r="0" b="0"/>
              <a:pathLst>
                <a:path w="4715" h="4692" extrusionOk="0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2" name="Shape 392"/>
          <p:cNvSpPr txBox="1">
            <a:spLocks noGrp="1"/>
          </p:cNvSpPr>
          <p:nvPr>
            <p:ph type="title"/>
          </p:nvPr>
        </p:nvSpPr>
        <p:spPr>
          <a:xfrm>
            <a:off x="192475" y="151275"/>
            <a:ext cx="4281300" cy="3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3" name="Shape 393"/>
          <p:cNvSpPr txBox="1">
            <a:spLocks noGrp="1"/>
          </p:cNvSpPr>
          <p:nvPr>
            <p:ph type="body" idx="1"/>
          </p:nvPr>
        </p:nvSpPr>
        <p:spPr>
          <a:xfrm>
            <a:off x="192475" y="900400"/>
            <a:ext cx="4254600" cy="3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302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●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302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○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302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■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302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●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302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○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302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■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302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●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302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○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30200" rt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600"/>
              <a:buFont typeface="Proxima Nova"/>
              <a:buChar char="■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– Sidebar">
  <p:cSld name="CUSTOM_5_1"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5" name="Shape 395"/>
          <p:cNvCxnSpPr/>
          <p:nvPr/>
        </p:nvCxnSpPr>
        <p:spPr>
          <a:xfrm rot="10800000">
            <a:off x="6081375" y="905700"/>
            <a:ext cx="0" cy="3764400"/>
          </a:xfrm>
          <a:prstGeom prst="straightConnector1">
            <a:avLst/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6" name="Shape 396"/>
          <p:cNvSpPr txBox="1">
            <a:spLocks noGrp="1"/>
          </p:cNvSpPr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397" name="Shape 397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398" name="Shape 398"/>
            <p:cNvSpPr/>
            <p:nvPr/>
          </p:nvSpPr>
          <p:spPr>
            <a:xfrm>
              <a:off x="257417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Shape 399"/>
            <p:cNvSpPr/>
            <p:nvPr/>
          </p:nvSpPr>
          <p:spPr>
            <a:xfrm>
              <a:off x="2816875" y="2626700"/>
              <a:ext cx="703700" cy="686300"/>
            </a:xfrm>
            <a:custGeom>
              <a:avLst/>
              <a:gdLst/>
              <a:ahLst/>
              <a:cxnLst/>
              <a:rect l="0" t="0" r="0" b="0"/>
              <a:pathLst>
                <a:path w="28148" h="27452" extrusionOk="0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Shape 400"/>
            <p:cNvSpPr/>
            <p:nvPr/>
          </p:nvSpPr>
          <p:spPr>
            <a:xfrm>
              <a:off x="3557125" y="2626700"/>
              <a:ext cx="614900" cy="685700"/>
            </a:xfrm>
            <a:custGeom>
              <a:avLst/>
              <a:gdLst/>
              <a:ahLst/>
              <a:cxnLst/>
              <a:rect l="0" t="0" r="0" b="0"/>
              <a:pathLst>
                <a:path w="24596" h="27428" extrusionOk="0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Shape 401"/>
            <p:cNvSpPr/>
            <p:nvPr/>
          </p:nvSpPr>
          <p:spPr>
            <a:xfrm>
              <a:off x="4732275" y="2617400"/>
              <a:ext cx="582350" cy="679925"/>
            </a:xfrm>
            <a:custGeom>
              <a:avLst/>
              <a:gdLst/>
              <a:ahLst/>
              <a:cxnLst/>
              <a:rect l="0" t="0" r="0" b="0"/>
              <a:pathLst>
                <a:path w="23294" h="27197" extrusionOk="0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Shape 402"/>
            <p:cNvSpPr/>
            <p:nvPr/>
          </p:nvSpPr>
          <p:spPr>
            <a:xfrm>
              <a:off x="544872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Shape 403"/>
            <p:cNvSpPr/>
            <p:nvPr/>
          </p:nvSpPr>
          <p:spPr>
            <a:xfrm>
              <a:off x="1841475" y="2392725"/>
              <a:ext cx="617775" cy="904600"/>
            </a:xfrm>
            <a:custGeom>
              <a:avLst/>
              <a:gdLst/>
              <a:ahLst/>
              <a:cxnLst/>
              <a:rect l="0" t="0" r="0" b="0"/>
              <a:pathLst>
                <a:path w="24711" h="36184" extrusionOk="0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Shape 404"/>
            <p:cNvSpPr/>
            <p:nvPr/>
          </p:nvSpPr>
          <p:spPr>
            <a:xfrm>
              <a:off x="4278825" y="2482125"/>
              <a:ext cx="369275" cy="814025"/>
            </a:xfrm>
            <a:custGeom>
              <a:avLst/>
              <a:gdLst/>
              <a:ahLst/>
              <a:cxnLst/>
              <a:rect l="0" t="0" r="0" b="0"/>
              <a:pathLst>
                <a:path w="14771" h="32561" extrusionOk="0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Shape 405"/>
            <p:cNvSpPr/>
            <p:nvPr/>
          </p:nvSpPr>
          <p:spPr>
            <a:xfrm>
              <a:off x="5652525" y="3180600"/>
              <a:ext cx="117875" cy="117300"/>
            </a:xfrm>
            <a:custGeom>
              <a:avLst/>
              <a:gdLst/>
              <a:ahLst/>
              <a:cxnLst/>
              <a:rect l="0" t="0" r="0" b="0"/>
              <a:pathLst>
                <a:path w="4715" h="4692" extrusionOk="0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06" name="Shape 406"/>
          <p:cNvCxnSpPr/>
          <p:nvPr/>
        </p:nvCxnSpPr>
        <p:spPr>
          <a:xfrm>
            <a:off x="6078286" y="-214525"/>
            <a:ext cx="0" cy="1197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7" name="Shape 407"/>
          <p:cNvSpPr txBox="1">
            <a:spLocks noGrp="1"/>
          </p:cNvSpPr>
          <p:nvPr>
            <p:ph type="body" idx="1"/>
          </p:nvPr>
        </p:nvSpPr>
        <p:spPr>
          <a:xfrm>
            <a:off x="192475" y="900400"/>
            <a:ext cx="5618700" cy="3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17500" rt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408" name="Shape 408"/>
          <p:cNvSpPr txBox="1">
            <a:spLocks noGrp="1"/>
          </p:cNvSpPr>
          <p:nvPr>
            <p:ph type="body" idx="2"/>
          </p:nvPr>
        </p:nvSpPr>
        <p:spPr>
          <a:xfrm>
            <a:off x="6222125" y="900400"/>
            <a:ext cx="2729400" cy="3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115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●"/>
              <a:defRPr sz="1300" b="1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1115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○"/>
              <a:defRPr sz="1300" b="1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1115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■"/>
              <a:defRPr sz="1300" b="1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1115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●"/>
              <a:defRPr sz="1300" b="1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1115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○"/>
              <a:defRPr sz="1300" b="1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1115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■"/>
              <a:defRPr sz="1300" b="1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1115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●"/>
              <a:defRPr sz="1300" b="1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1115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○"/>
              <a:defRPr sz="1300" b="1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11150" rtl="0">
              <a:lnSpc>
                <a:spcPct val="110000"/>
              </a:lnSpc>
              <a:spcBef>
                <a:spcPts val="2000"/>
              </a:spcBef>
              <a:spcAft>
                <a:spcPts val="2000"/>
              </a:spcAft>
              <a:buClr>
                <a:schemeClr val="lt2"/>
              </a:buClr>
              <a:buSzPts val="1300"/>
              <a:buFont typeface="Proxima Nova"/>
              <a:buChar char="■"/>
              <a:defRPr sz="1300" b="1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 – Title 1">
  <p:cSld name="Divider_3">
    <p:bg>
      <p:bgPr>
        <a:solidFill>
          <a:schemeClr val="lt2"/>
        </a:solidFill>
        <a:effectLst/>
      </p:bgPr>
    </p:bg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" name="Shape 410" descr="SiliconValley-01.jpg"/>
          <p:cNvPicPr preferRelativeResize="0"/>
          <p:nvPr/>
        </p:nvPicPr>
        <p:blipFill rotWithShape="1">
          <a:blip r:embed="rId2">
            <a:alphaModFix/>
          </a:blip>
          <a:srcRect t="1976" r="25810" b="31254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11" name="Shape 411"/>
          <p:cNvSpPr/>
          <p:nvPr/>
        </p:nvSpPr>
        <p:spPr>
          <a:xfrm>
            <a:off x="0" y="-25"/>
            <a:ext cx="9144000" cy="5143500"/>
          </a:xfrm>
          <a:prstGeom prst="rect">
            <a:avLst/>
          </a:prstGeom>
          <a:gradFill>
            <a:gsLst>
              <a:gs pos="0">
                <a:srgbClr val="1AB9A5"/>
              </a:gs>
              <a:gs pos="10000">
                <a:srgbClr val="1AB9A5"/>
              </a:gs>
              <a:gs pos="100000">
                <a:srgbClr val="1AB9A5">
                  <a:alpha val="74509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A9DBD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12" name="Shape 412"/>
          <p:cNvCxnSpPr/>
          <p:nvPr/>
        </p:nvCxnSpPr>
        <p:spPr>
          <a:xfrm>
            <a:off x="633275" y="3110100"/>
            <a:ext cx="738900" cy="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3" name="Shape 413"/>
          <p:cNvSpPr txBox="1">
            <a:spLocks noGrp="1"/>
          </p:cNvSpPr>
          <p:nvPr>
            <p:ph type="title"/>
          </p:nvPr>
        </p:nvSpPr>
        <p:spPr>
          <a:xfrm>
            <a:off x="523203" y="1737025"/>
            <a:ext cx="6158400" cy="11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0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4" name="Shape 414"/>
          <p:cNvSpPr txBox="1">
            <a:spLocks noGrp="1"/>
          </p:cNvSpPr>
          <p:nvPr>
            <p:ph type="title" idx="2"/>
          </p:nvPr>
        </p:nvSpPr>
        <p:spPr>
          <a:xfrm>
            <a:off x="523203" y="3306697"/>
            <a:ext cx="4278900" cy="14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5" name="Shape 415"/>
          <p:cNvSpPr txBox="1"/>
          <p:nvPr/>
        </p:nvSpPr>
        <p:spPr>
          <a:xfrm>
            <a:off x="5133546" y="4782050"/>
            <a:ext cx="3926100" cy="1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© Copyright 2017 Pivotal Software, Inc. All rights Reserved. Version 1.0</a:t>
            </a:r>
            <a:endParaRPr sz="6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416" name="Shape 416"/>
          <p:cNvGrpSpPr/>
          <p:nvPr/>
        </p:nvGrpSpPr>
        <p:grpSpPr>
          <a:xfrm>
            <a:off x="634507" y="819388"/>
            <a:ext cx="1337013" cy="313170"/>
            <a:chOff x="1841475" y="2392725"/>
            <a:chExt cx="3928925" cy="920275"/>
          </a:xfrm>
        </p:grpSpPr>
        <p:sp>
          <p:nvSpPr>
            <p:cNvPr id="417" name="Shape 417"/>
            <p:cNvSpPr/>
            <p:nvPr/>
          </p:nvSpPr>
          <p:spPr>
            <a:xfrm>
              <a:off x="257417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Shape 418"/>
            <p:cNvSpPr/>
            <p:nvPr/>
          </p:nvSpPr>
          <p:spPr>
            <a:xfrm>
              <a:off x="2816875" y="2626700"/>
              <a:ext cx="703700" cy="686300"/>
            </a:xfrm>
            <a:custGeom>
              <a:avLst/>
              <a:gdLst/>
              <a:ahLst/>
              <a:cxnLst/>
              <a:rect l="0" t="0" r="0" b="0"/>
              <a:pathLst>
                <a:path w="28148" h="27452" extrusionOk="0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Shape 419"/>
            <p:cNvSpPr/>
            <p:nvPr/>
          </p:nvSpPr>
          <p:spPr>
            <a:xfrm>
              <a:off x="3557125" y="2626700"/>
              <a:ext cx="614900" cy="685700"/>
            </a:xfrm>
            <a:custGeom>
              <a:avLst/>
              <a:gdLst/>
              <a:ahLst/>
              <a:cxnLst/>
              <a:rect l="0" t="0" r="0" b="0"/>
              <a:pathLst>
                <a:path w="24596" h="27428" extrusionOk="0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Shape 420"/>
            <p:cNvSpPr/>
            <p:nvPr/>
          </p:nvSpPr>
          <p:spPr>
            <a:xfrm>
              <a:off x="4732275" y="2617400"/>
              <a:ext cx="582350" cy="679925"/>
            </a:xfrm>
            <a:custGeom>
              <a:avLst/>
              <a:gdLst/>
              <a:ahLst/>
              <a:cxnLst/>
              <a:rect l="0" t="0" r="0" b="0"/>
              <a:pathLst>
                <a:path w="23294" h="27197" extrusionOk="0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Shape 421"/>
            <p:cNvSpPr/>
            <p:nvPr/>
          </p:nvSpPr>
          <p:spPr>
            <a:xfrm>
              <a:off x="544872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Shape 422"/>
            <p:cNvSpPr/>
            <p:nvPr/>
          </p:nvSpPr>
          <p:spPr>
            <a:xfrm>
              <a:off x="1841475" y="2392725"/>
              <a:ext cx="617775" cy="904600"/>
            </a:xfrm>
            <a:custGeom>
              <a:avLst/>
              <a:gdLst/>
              <a:ahLst/>
              <a:cxnLst/>
              <a:rect l="0" t="0" r="0" b="0"/>
              <a:pathLst>
                <a:path w="24711" h="36184" extrusionOk="0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Shape 423"/>
            <p:cNvSpPr/>
            <p:nvPr/>
          </p:nvSpPr>
          <p:spPr>
            <a:xfrm>
              <a:off x="4278825" y="2482125"/>
              <a:ext cx="369275" cy="814025"/>
            </a:xfrm>
            <a:custGeom>
              <a:avLst/>
              <a:gdLst/>
              <a:ahLst/>
              <a:cxnLst/>
              <a:rect l="0" t="0" r="0" b="0"/>
              <a:pathLst>
                <a:path w="14771" h="32561" extrusionOk="0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Shape 424"/>
            <p:cNvSpPr/>
            <p:nvPr/>
          </p:nvSpPr>
          <p:spPr>
            <a:xfrm>
              <a:off x="5652525" y="3180600"/>
              <a:ext cx="117875" cy="117300"/>
            </a:xfrm>
            <a:custGeom>
              <a:avLst/>
              <a:gdLst/>
              <a:ahLst/>
              <a:cxnLst/>
              <a:rect l="0" t="0" r="0" b="0"/>
              <a:pathLst>
                <a:path w="4715" h="4692" extrusionOk="0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 – Divider 1">
  <p:cSld name="Divider_1_1">
    <p:bg>
      <p:bgPr>
        <a:solidFill>
          <a:schemeClr val="lt2"/>
        </a:solidFill>
        <a:effectLst/>
      </p:bgPr>
    </p:bg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Shape 426"/>
          <p:cNvSpPr txBox="1">
            <a:spLocks noGrp="1"/>
          </p:cNvSpPr>
          <p:nvPr>
            <p:ph type="title"/>
          </p:nvPr>
        </p:nvSpPr>
        <p:spPr>
          <a:xfrm>
            <a:off x="668800" y="2365150"/>
            <a:ext cx="7796700" cy="17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roxima Nova"/>
              <a:buNone/>
              <a:defRPr sz="40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9pPr>
          </a:lstStyle>
          <a:p>
            <a:endParaRPr/>
          </a:p>
        </p:txBody>
      </p:sp>
      <p:grpSp>
        <p:nvGrpSpPr>
          <p:cNvPr id="427" name="Shape 427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428" name="Shape 428"/>
            <p:cNvSpPr/>
            <p:nvPr/>
          </p:nvSpPr>
          <p:spPr>
            <a:xfrm>
              <a:off x="257417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Shape 429"/>
            <p:cNvSpPr/>
            <p:nvPr/>
          </p:nvSpPr>
          <p:spPr>
            <a:xfrm>
              <a:off x="2816875" y="2626700"/>
              <a:ext cx="703700" cy="686300"/>
            </a:xfrm>
            <a:custGeom>
              <a:avLst/>
              <a:gdLst/>
              <a:ahLst/>
              <a:cxnLst/>
              <a:rect l="0" t="0" r="0" b="0"/>
              <a:pathLst>
                <a:path w="28148" h="27452" extrusionOk="0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Shape 430"/>
            <p:cNvSpPr/>
            <p:nvPr/>
          </p:nvSpPr>
          <p:spPr>
            <a:xfrm>
              <a:off x="3557125" y="2626700"/>
              <a:ext cx="614900" cy="685700"/>
            </a:xfrm>
            <a:custGeom>
              <a:avLst/>
              <a:gdLst/>
              <a:ahLst/>
              <a:cxnLst/>
              <a:rect l="0" t="0" r="0" b="0"/>
              <a:pathLst>
                <a:path w="24596" h="27428" extrusionOk="0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Shape 431"/>
            <p:cNvSpPr/>
            <p:nvPr/>
          </p:nvSpPr>
          <p:spPr>
            <a:xfrm>
              <a:off x="4732275" y="2617400"/>
              <a:ext cx="582350" cy="679925"/>
            </a:xfrm>
            <a:custGeom>
              <a:avLst/>
              <a:gdLst/>
              <a:ahLst/>
              <a:cxnLst/>
              <a:rect l="0" t="0" r="0" b="0"/>
              <a:pathLst>
                <a:path w="23294" h="27197" extrusionOk="0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Shape 432"/>
            <p:cNvSpPr/>
            <p:nvPr/>
          </p:nvSpPr>
          <p:spPr>
            <a:xfrm>
              <a:off x="544872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Shape 433"/>
            <p:cNvSpPr/>
            <p:nvPr/>
          </p:nvSpPr>
          <p:spPr>
            <a:xfrm>
              <a:off x="1841475" y="2392725"/>
              <a:ext cx="617775" cy="904600"/>
            </a:xfrm>
            <a:custGeom>
              <a:avLst/>
              <a:gdLst/>
              <a:ahLst/>
              <a:cxnLst/>
              <a:rect l="0" t="0" r="0" b="0"/>
              <a:pathLst>
                <a:path w="24711" h="36184" extrusionOk="0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Shape 434"/>
            <p:cNvSpPr/>
            <p:nvPr/>
          </p:nvSpPr>
          <p:spPr>
            <a:xfrm>
              <a:off x="4278825" y="2482125"/>
              <a:ext cx="369275" cy="814025"/>
            </a:xfrm>
            <a:custGeom>
              <a:avLst/>
              <a:gdLst/>
              <a:ahLst/>
              <a:cxnLst/>
              <a:rect l="0" t="0" r="0" b="0"/>
              <a:pathLst>
                <a:path w="14771" h="32561" extrusionOk="0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Shape 435"/>
            <p:cNvSpPr/>
            <p:nvPr/>
          </p:nvSpPr>
          <p:spPr>
            <a:xfrm>
              <a:off x="5652525" y="3180600"/>
              <a:ext cx="117875" cy="117300"/>
            </a:xfrm>
            <a:custGeom>
              <a:avLst/>
              <a:gdLst/>
              <a:ahLst/>
              <a:cxnLst/>
              <a:rect l="0" t="0" r="0" b="0"/>
              <a:pathLst>
                <a:path w="4715" h="4692" extrusionOk="0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36" name="Shape 436"/>
          <p:cNvCxnSpPr/>
          <p:nvPr/>
        </p:nvCxnSpPr>
        <p:spPr>
          <a:xfrm rot="10800000">
            <a:off x="4309650" y="2255484"/>
            <a:ext cx="524700" cy="0"/>
          </a:xfrm>
          <a:prstGeom prst="straightConnector1">
            <a:avLst/>
          </a:prstGeom>
          <a:noFill/>
          <a:ln w="28575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37" name="Shape 437"/>
          <p:cNvSpPr txBox="1">
            <a:spLocks noGrp="1"/>
          </p:cNvSpPr>
          <p:nvPr>
            <p:ph type="subTitle" idx="1"/>
          </p:nvPr>
        </p:nvSpPr>
        <p:spPr>
          <a:xfrm>
            <a:off x="1740900" y="1801250"/>
            <a:ext cx="5662200" cy="3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 – Title">
  <p:cSld name="Divider">
    <p:bg>
      <p:bgPr>
        <a:solidFill>
          <a:schemeClr val="lt2"/>
        </a:solidFill>
        <a:effectLst/>
      </p:bgPr>
    </p:bg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9" name="Shape 439" descr="SiliconValley-01.jpg"/>
          <p:cNvPicPr preferRelativeResize="0"/>
          <p:nvPr/>
        </p:nvPicPr>
        <p:blipFill rotWithShape="1">
          <a:blip r:embed="rId2">
            <a:alphaModFix/>
          </a:blip>
          <a:srcRect t="1976" r="25810" b="31254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Shape 440"/>
          <p:cNvSpPr/>
          <p:nvPr/>
        </p:nvSpPr>
        <p:spPr>
          <a:xfrm>
            <a:off x="0" y="-25"/>
            <a:ext cx="9144000" cy="5143500"/>
          </a:xfrm>
          <a:prstGeom prst="rect">
            <a:avLst/>
          </a:prstGeom>
          <a:gradFill>
            <a:gsLst>
              <a:gs pos="0">
                <a:srgbClr val="1AB9A5"/>
              </a:gs>
              <a:gs pos="10000">
                <a:srgbClr val="1AB9A5"/>
              </a:gs>
              <a:gs pos="100000">
                <a:srgbClr val="1AB9A5">
                  <a:alpha val="74509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A9DBD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41" name="Shape 441"/>
          <p:cNvCxnSpPr/>
          <p:nvPr/>
        </p:nvCxnSpPr>
        <p:spPr>
          <a:xfrm>
            <a:off x="633275" y="3110100"/>
            <a:ext cx="738900" cy="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42" name="Shape 442"/>
          <p:cNvSpPr txBox="1">
            <a:spLocks noGrp="1"/>
          </p:cNvSpPr>
          <p:nvPr>
            <p:ph type="title"/>
          </p:nvPr>
        </p:nvSpPr>
        <p:spPr>
          <a:xfrm>
            <a:off x="523203" y="1737025"/>
            <a:ext cx="6158400" cy="11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0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43" name="Shape 443"/>
          <p:cNvSpPr txBox="1"/>
          <p:nvPr/>
        </p:nvSpPr>
        <p:spPr>
          <a:xfrm>
            <a:off x="5133546" y="4782050"/>
            <a:ext cx="3926100" cy="1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© Copyright 2017 Pivotal Software, Inc. All rights Reserved. Version 1.0</a:t>
            </a:r>
            <a:endParaRPr sz="6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444" name="Shape 444"/>
          <p:cNvGrpSpPr/>
          <p:nvPr/>
        </p:nvGrpSpPr>
        <p:grpSpPr>
          <a:xfrm>
            <a:off x="634507" y="819388"/>
            <a:ext cx="1337013" cy="313170"/>
            <a:chOff x="1841475" y="2392725"/>
            <a:chExt cx="3928925" cy="920275"/>
          </a:xfrm>
        </p:grpSpPr>
        <p:sp>
          <p:nvSpPr>
            <p:cNvPr id="445" name="Shape 445"/>
            <p:cNvSpPr/>
            <p:nvPr/>
          </p:nvSpPr>
          <p:spPr>
            <a:xfrm>
              <a:off x="257417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Shape 446"/>
            <p:cNvSpPr/>
            <p:nvPr/>
          </p:nvSpPr>
          <p:spPr>
            <a:xfrm>
              <a:off x="2816875" y="2626700"/>
              <a:ext cx="703700" cy="686300"/>
            </a:xfrm>
            <a:custGeom>
              <a:avLst/>
              <a:gdLst/>
              <a:ahLst/>
              <a:cxnLst/>
              <a:rect l="0" t="0" r="0" b="0"/>
              <a:pathLst>
                <a:path w="28148" h="27452" extrusionOk="0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Shape 447"/>
            <p:cNvSpPr/>
            <p:nvPr/>
          </p:nvSpPr>
          <p:spPr>
            <a:xfrm>
              <a:off x="3557125" y="2626700"/>
              <a:ext cx="614900" cy="685700"/>
            </a:xfrm>
            <a:custGeom>
              <a:avLst/>
              <a:gdLst/>
              <a:ahLst/>
              <a:cxnLst/>
              <a:rect l="0" t="0" r="0" b="0"/>
              <a:pathLst>
                <a:path w="24596" h="27428" extrusionOk="0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Shape 448"/>
            <p:cNvSpPr/>
            <p:nvPr/>
          </p:nvSpPr>
          <p:spPr>
            <a:xfrm>
              <a:off x="4732275" y="2617400"/>
              <a:ext cx="582350" cy="679925"/>
            </a:xfrm>
            <a:custGeom>
              <a:avLst/>
              <a:gdLst/>
              <a:ahLst/>
              <a:cxnLst/>
              <a:rect l="0" t="0" r="0" b="0"/>
              <a:pathLst>
                <a:path w="23294" h="27197" extrusionOk="0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Shape 449"/>
            <p:cNvSpPr/>
            <p:nvPr/>
          </p:nvSpPr>
          <p:spPr>
            <a:xfrm>
              <a:off x="544872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Shape 450"/>
            <p:cNvSpPr/>
            <p:nvPr/>
          </p:nvSpPr>
          <p:spPr>
            <a:xfrm>
              <a:off x="1841475" y="2392725"/>
              <a:ext cx="617775" cy="904600"/>
            </a:xfrm>
            <a:custGeom>
              <a:avLst/>
              <a:gdLst/>
              <a:ahLst/>
              <a:cxnLst/>
              <a:rect l="0" t="0" r="0" b="0"/>
              <a:pathLst>
                <a:path w="24711" h="36184" extrusionOk="0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Shape 451"/>
            <p:cNvSpPr/>
            <p:nvPr/>
          </p:nvSpPr>
          <p:spPr>
            <a:xfrm>
              <a:off x="4278825" y="2482125"/>
              <a:ext cx="369275" cy="814025"/>
            </a:xfrm>
            <a:custGeom>
              <a:avLst/>
              <a:gdLst/>
              <a:ahLst/>
              <a:cxnLst/>
              <a:rect l="0" t="0" r="0" b="0"/>
              <a:pathLst>
                <a:path w="14771" h="32561" extrusionOk="0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Shape 452"/>
            <p:cNvSpPr/>
            <p:nvPr/>
          </p:nvSpPr>
          <p:spPr>
            <a:xfrm>
              <a:off x="5652525" y="3180600"/>
              <a:ext cx="117875" cy="117300"/>
            </a:xfrm>
            <a:custGeom>
              <a:avLst/>
              <a:gdLst/>
              <a:ahLst/>
              <a:cxnLst/>
              <a:rect l="0" t="0" r="0" b="0"/>
              <a:pathLst>
                <a:path w="4715" h="4692" extrusionOk="0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3" name="Shape 453"/>
          <p:cNvSpPr txBox="1">
            <a:spLocks noGrp="1"/>
          </p:cNvSpPr>
          <p:nvPr>
            <p:ph type="subTitle" idx="1"/>
          </p:nvPr>
        </p:nvSpPr>
        <p:spPr>
          <a:xfrm>
            <a:off x="523200" y="3306700"/>
            <a:ext cx="4173600" cy="14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– Standard 1">
  <p:cSld name="Title Slide"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Shape 455"/>
          <p:cNvSpPr txBox="1">
            <a:spLocks noGrp="1"/>
          </p:cNvSpPr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56" name="Shape 456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457" name="Shape 457"/>
            <p:cNvSpPr/>
            <p:nvPr/>
          </p:nvSpPr>
          <p:spPr>
            <a:xfrm>
              <a:off x="257417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Shape 458"/>
            <p:cNvSpPr/>
            <p:nvPr/>
          </p:nvSpPr>
          <p:spPr>
            <a:xfrm>
              <a:off x="2816875" y="2626700"/>
              <a:ext cx="703700" cy="686300"/>
            </a:xfrm>
            <a:custGeom>
              <a:avLst/>
              <a:gdLst/>
              <a:ahLst/>
              <a:cxnLst/>
              <a:rect l="0" t="0" r="0" b="0"/>
              <a:pathLst>
                <a:path w="28148" h="27452" extrusionOk="0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Shape 459"/>
            <p:cNvSpPr/>
            <p:nvPr/>
          </p:nvSpPr>
          <p:spPr>
            <a:xfrm>
              <a:off x="3557125" y="2626700"/>
              <a:ext cx="614900" cy="685700"/>
            </a:xfrm>
            <a:custGeom>
              <a:avLst/>
              <a:gdLst/>
              <a:ahLst/>
              <a:cxnLst/>
              <a:rect l="0" t="0" r="0" b="0"/>
              <a:pathLst>
                <a:path w="24596" h="27428" extrusionOk="0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Shape 460"/>
            <p:cNvSpPr/>
            <p:nvPr/>
          </p:nvSpPr>
          <p:spPr>
            <a:xfrm>
              <a:off x="4732275" y="2617400"/>
              <a:ext cx="582350" cy="679925"/>
            </a:xfrm>
            <a:custGeom>
              <a:avLst/>
              <a:gdLst/>
              <a:ahLst/>
              <a:cxnLst/>
              <a:rect l="0" t="0" r="0" b="0"/>
              <a:pathLst>
                <a:path w="23294" h="27197" extrusionOk="0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Shape 461"/>
            <p:cNvSpPr/>
            <p:nvPr/>
          </p:nvSpPr>
          <p:spPr>
            <a:xfrm>
              <a:off x="544872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Shape 462"/>
            <p:cNvSpPr/>
            <p:nvPr/>
          </p:nvSpPr>
          <p:spPr>
            <a:xfrm>
              <a:off x="1841475" y="2392725"/>
              <a:ext cx="617775" cy="904600"/>
            </a:xfrm>
            <a:custGeom>
              <a:avLst/>
              <a:gdLst/>
              <a:ahLst/>
              <a:cxnLst/>
              <a:rect l="0" t="0" r="0" b="0"/>
              <a:pathLst>
                <a:path w="24711" h="36184" extrusionOk="0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Shape 463"/>
            <p:cNvSpPr/>
            <p:nvPr/>
          </p:nvSpPr>
          <p:spPr>
            <a:xfrm>
              <a:off x="4278825" y="2482125"/>
              <a:ext cx="369275" cy="814025"/>
            </a:xfrm>
            <a:custGeom>
              <a:avLst/>
              <a:gdLst/>
              <a:ahLst/>
              <a:cxnLst/>
              <a:rect l="0" t="0" r="0" b="0"/>
              <a:pathLst>
                <a:path w="14771" h="32561" extrusionOk="0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Shape 464"/>
            <p:cNvSpPr/>
            <p:nvPr/>
          </p:nvSpPr>
          <p:spPr>
            <a:xfrm>
              <a:off x="5652525" y="3180600"/>
              <a:ext cx="117875" cy="117300"/>
            </a:xfrm>
            <a:custGeom>
              <a:avLst/>
              <a:gdLst/>
              <a:ahLst/>
              <a:cxnLst/>
              <a:rect l="0" t="0" r="0" b="0"/>
              <a:pathLst>
                <a:path w="4715" h="4692" extrusionOk="0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5" name="Shape 465"/>
          <p:cNvSpPr txBox="1">
            <a:spLocks noGrp="1"/>
          </p:cNvSpPr>
          <p:nvPr>
            <p:ph type="body" idx="1"/>
          </p:nvPr>
        </p:nvSpPr>
        <p:spPr>
          <a:xfrm>
            <a:off x="915400" y="900400"/>
            <a:ext cx="7333200" cy="3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17500" rt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– Sidebar 1">
  <p:cSld name="CUSTOM_5"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67" name="Shape 467"/>
          <p:cNvCxnSpPr/>
          <p:nvPr/>
        </p:nvCxnSpPr>
        <p:spPr>
          <a:xfrm rot="10800000">
            <a:off x="6081375" y="905700"/>
            <a:ext cx="0" cy="3764400"/>
          </a:xfrm>
          <a:prstGeom prst="straightConnector1">
            <a:avLst/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68" name="Shape 468"/>
          <p:cNvSpPr txBox="1">
            <a:spLocks noGrp="1"/>
          </p:cNvSpPr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69" name="Shape 469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470" name="Shape 470"/>
            <p:cNvSpPr/>
            <p:nvPr/>
          </p:nvSpPr>
          <p:spPr>
            <a:xfrm>
              <a:off x="257417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Shape 471"/>
            <p:cNvSpPr/>
            <p:nvPr/>
          </p:nvSpPr>
          <p:spPr>
            <a:xfrm>
              <a:off x="2816875" y="2626700"/>
              <a:ext cx="703700" cy="686300"/>
            </a:xfrm>
            <a:custGeom>
              <a:avLst/>
              <a:gdLst/>
              <a:ahLst/>
              <a:cxnLst/>
              <a:rect l="0" t="0" r="0" b="0"/>
              <a:pathLst>
                <a:path w="28148" h="27452" extrusionOk="0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Shape 472"/>
            <p:cNvSpPr/>
            <p:nvPr/>
          </p:nvSpPr>
          <p:spPr>
            <a:xfrm>
              <a:off x="3557125" y="2626700"/>
              <a:ext cx="614900" cy="685700"/>
            </a:xfrm>
            <a:custGeom>
              <a:avLst/>
              <a:gdLst/>
              <a:ahLst/>
              <a:cxnLst/>
              <a:rect l="0" t="0" r="0" b="0"/>
              <a:pathLst>
                <a:path w="24596" h="27428" extrusionOk="0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Shape 473"/>
            <p:cNvSpPr/>
            <p:nvPr/>
          </p:nvSpPr>
          <p:spPr>
            <a:xfrm>
              <a:off x="4732275" y="2617400"/>
              <a:ext cx="582350" cy="679925"/>
            </a:xfrm>
            <a:custGeom>
              <a:avLst/>
              <a:gdLst/>
              <a:ahLst/>
              <a:cxnLst/>
              <a:rect l="0" t="0" r="0" b="0"/>
              <a:pathLst>
                <a:path w="23294" h="27197" extrusionOk="0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Shape 474"/>
            <p:cNvSpPr/>
            <p:nvPr/>
          </p:nvSpPr>
          <p:spPr>
            <a:xfrm>
              <a:off x="544872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Shape 475"/>
            <p:cNvSpPr/>
            <p:nvPr/>
          </p:nvSpPr>
          <p:spPr>
            <a:xfrm>
              <a:off x="1841475" y="2392725"/>
              <a:ext cx="617775" cy="904600"/>
            </a:xfrm>
            <a:custGeom>
              <a:avLst/>
              <a:gdLst/>
              <a:ahLst/>
              <a:cxnLst/>
              <a:rect l="0" t="0" r="0" b="0"/>
              <a:pathLst>
                <a:path w="24711" h="36184" extrusionOk="0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Shape 476"/>
            <p:cNvSpPr/>
            <p:nvPr/>
          </p:nvSpPr>
          <p:spPr>
            <a:xfrm>
              <a:off x="4278825" y="2482125"/>
              <a:ext cx="369275" cy="814025"/>
            </a:xfrm>
            <a:custGeom>
              <a:avLst/>
              <a:gdLst/>
              <a:ahLst/>
              <a:cxnLst/>
              <a:rect l="0" t="0" r="0" b="0"/>
              <a:pathLst>
                <a:path w="14771" h="32561" extrusionOk="0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Shape 477"/>
            <p:cNvSpPr/>
            <p:nvPr/>
          </p:nvSpPr>
          <p:spPr>
            <a:xfrm>
              <a:off x="5652525" y="3180600"/>
              <a:ext cx="117875" cy="117300"/>
            </a:xfrm>
            <a:custGeom>
              <a:avLst/>
              <a:gdLst/>
              <a:ahLst/>
              <a:cxnLst/>
              <a:rect l="0" t="0" r="0" b="0"/>
              <a:pathLst>
                <a:path w="4715" h="4692" extrusionOk="0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78" name="Shape 478"/>
          <p:cNvCxnSpPr/>
          <p:nvPr/>
        </p:nvCxnSpPr>
        <p:spPr>
          <a:xfrm>
            <a:off x="6078286" y="-214525"/>
            <a:ext cx="0" cy="1197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79" name="Shape 479"/>
          <p:cNvSpPr txBox="1">
            <a:spLocks noGrp="1"/>
          </p:cNvSpPr>
          <p:nvPr>
            <p:ph type="body" idx="1"/>
          </p:nvPr>
        </p:nvSpPr>
        <p:spPr>
          <a:xfrm>
            <a:off x="192475" y="900400"/>
            <a:ext cx="5618700" cy="3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17500" rt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480" name="Shape 480"/>
          <p:cNvSpPr txBox="1">
            <a:spLocks noGrp="1"/>
          </p:cNvSpPr>
          <p:nvPr>
            <p:ph type="body" idx="2"/>
          </p:nvPr>
        </p:nvSpPr>
        <p:spPr>
          <a:xfrm>
            <a:off x="6222125" y="900400"/>
            <a:ext cx="2729400" cy="3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115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●"/>
              <a:defRPr sz="1300" b="1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1115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○"/>
              <a:defRPr sz="1300" b="1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1115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■"/>
              <a:defRPr sz="1300" b="1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1115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●"/>
              <a:defRPr sz="1300" b="1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1115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○"/>
              <a:defRPr sz="1300" b="1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1115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■"/>
              <a:defRPr sz="1300" b="1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1115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●"/>
              <a:defRPr sz="1300" b="1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1115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○"/>
              <a:defRPr sz="1300" b="1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11150" rtl="0">
              <a:lnSpc>
                <a:spcPct val="110000"/>
              </a:lnSpc>
              <a:spcBef>
                <a:spcPts val="2000"/>
              </a:spcBef>
              <a:spcAft>
                <a:spcPts val="2000"/>
              </a:spcAft>
              <a:buClr>
                <a:schemeClr val="lt2"/>
              </a:buClr>
              <a:buSzPts val="1300"/>
              <a:buFont typeface="Proxima Nova"/>
              <a:buChar char="■"/>
              <a:defRPr sz="1300" b="1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– Split w/ Image 1">
  <p:cSld name="CUSTOM_8_2"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Shape 482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Cover w/ Image</a:t>
            </a:r>
            <a:endParaRPr sz="1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483" name="Shape 483"/>
          <p:cNvCxnSpPr/>
          <p:nvPr/>
        </p:nvCxnSpPr>
        <p:spPr>
          <a:xfrm>
            <a:off x="4572000" y="-214525"/>
            <a:ext cx="0" cy="1197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84" name="Shape 484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485" name="Shape 485"/>
            <p:cNvSpPr/>
            <p:nvPr/>
          </p:nvSpPr>
          <p:spPr>
            <a:xfrm>
              <a:off x="257417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Shape 486"/>
            <p:cNvSpPr/>
            <p:nvPr/>
          </p:nvSpPr>
          <p:spPr>
            <a:xfrm>
              <a:off x="2816875" y="2626700"/>
              <a:ext cx="703700" cy="686300"/>
            </a:xfrm>
            <a:custGeom>
              <a:avLst/>
              <a:gdLst/>
              <a:ahLst/>
              <a:cxnLst/>
              <a:rect l="0" t="0" r="0" b="0"/>
              <a:pathLst>
                <a:path w="28148" h="27452" extrusionOk="0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Shape 487"/>
            <p:cNvSpPr/>
            <p:nvPr/>
          </p:nvSpPr>
          <p:spPr>
            <a:xfrm>
              <a:off x="3557125" y="2626700"/>
              <a:ext cx="614900" cy="685700"/>
            </a:xfrm>
            <a:custGeom>
              <a:avLst/>
              <a:gdLst/>
              <a:ahLst/>
              <a:cxnLst/>
              <a:rect l="0" t="0" r="0" b="0"/>
              <a:pathLst>
                <a:path w="24596" h="27428" extrusionOk="0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Shape 488"/>
            <p:cNvSpPr/>
            <p:nvPr/>
          </p:nvSpPr>
          <p:spPr>
            <a:xfrm>
              <a:off x="4732275" y="2617400"/>
              <a:ext cx="582350" cy="679925"/>
            </a:xfrm>
            <a:custGeom>
              <a:avLst/>
              <a:gdLst/>
              <a:ahLst/>
              <a:cxnLst/>
              <a:rect l="0" t="0" r="0" b="0"/>
              <a:pathLst>
                <a:path w="23294" h="27197" extrusionOk="0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Shape 489"/>
            <p:cNvSpPr/>
            <p:nvPr/>
          </p:nvSpPr>
          <p:spPr>
            <a:xfrm>
              <a:off x="544872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Shape 490"/>
            <p:cNvSpPr/>
            <p:nvPr/>
          </p:nvSpPr>
          <p:spPr>
            <a:xfrm>
              <a:off x="1841475" y="2392725"/>
              <a:ext cx="617775" cy="904600"/>
            </a:xfrm>
            <a:custGeom>
              <a:avLst/>
              <a:gdLst/>
              <a:ahLst/>
              <a:cxnLst/>
              <a:rect l="0" t="0" r="0" b="0"/>
              <a:pathLst>
                <a:path w="24711" h="36184" extrusionOk="0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Shape 491"/>
            <p:cNvSpPr/>
            <p:nvPr/>
          </p:nvSpPr>
          <p:spPr>
            <a:xfrm>
              <a:off x="4278825" y="2482125"/>
              <a:ext cx="369275" cy="814025"/>
            </a:xfrm>
            <a:custGeom>
              <a:avLst/>
              <a:gdLst/>
              <a:ahLst/>
              <a:cxnLst/>
              <a:rect l="0" t="0" r="0" b="0"/>
              <a:pathLst>
                <a:path w="14771" h="32561" extrusionOk="0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Shape 492"/>
            <p:cNvSpPr/>
            <p:nvPr/>
          </p:nvSpPr>
          <p:spPr>
            <a:xfrm>
              <a:off x="5652525" y="3180600"/>
              <a:ext cx="117875" cy="117300"/>
            </a:xfrm>
            <a:custGeom>
              <a:avLst/>
              <a:gdLst/>
              <a:ahLst/>
              <a:cxnLst/>
              <a:rect l="0" t="0" r="0" b="0"/>
              <a:pathLst>
                <a:path w="4715" h="4692" extrusionOk="0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3" name="Shape 493"/>
          <p:cNvSpPr txBox="1">
            <a:spLocks noGrp="1"/>
          </p:cNvSpPr>
          <p:nvPr>
            <p:ph type="title"/>
          </p:nvPr>
        </p:nvSpPr>
        <p:spPr>
          <a:xfrm>
            <a:off x="192475" y="151275"/>
            <a:ext cx="4281300" cy="3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4" name="Shape 494"/>
          <p:cNvSpPr txBox="1">
            <a:spLocks noGrp="1"/>
          </p:cNvSpPr>
          <p:nvPr>
            <p:ph type="body" idx="1"/>
          </p:nvPr>
        </p:nvSpPr>
        <p:spPr>
          <a:xfrm>
            <a:off x="192475" y="900400"/>
            <a:ext cx="4254600" cy="3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302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●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302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○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302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■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302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●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302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○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302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■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302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●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302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○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30200" rt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600"/>
              <a:buFont typeface="Proxima Nova"/>
              <a:buChar char="■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 – Columns">
  <p:cSld name="CUSTOM_8_1"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6" name="Shape 496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497" name="Shape 497"/>
            <p:cNvSpPr/>
            <p:nvPr/>
          </p:nvSpPr>
          <p:spPr>
            <a:xfrm>
              <a:off x="257417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Shape 498"/>
            <p:cNvSpPr/>
            <p:nvPr/>
          </p:nvSpPr>
          <p:spPr>
            <a:xfrm>
              <a:off x="2816875" y="2626700"/>
              <a:ext cx="703700" cy="686300"/>
            </a:xfrm>
            <a:custGeom>
              <a:avLst/>
              <a:gdLst/>
              <a:ahLst/>
              <a:cxnLst/>
              <a:rect l="0" t="0" r="0" b="0"/>
              <a:pathLst>
                <a:path w="28148" h="27452" extrusionOk="0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Shape 499"/>
            <p:cNvSpPr/>
            <p:nvPr/>
          </p:nvSpPr>
          <p:spPr>
            <a:xfrm>
              <a:off x="3557125" y="2626700"/>
              <a:ext cx="614900" cy="685700"/>
            </a:xfrm>
            <a:custGeom>
              <a:avLst/>
              <a:gdLst/>
              <a:ahLst/>
              <a:cxnLst/>
              <a:rect l="0" t="0" r="0" b="0"/>
              <a:pathLst>
                <a:path w="24596" h="27428" extrusionOk="0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Shape 500"/>
            <p:cNvSpPr/>
            <p:nvPr/>
          </p:nvSpPr>
          <p:spPr>
            <a:xfrm>
              <a:off x="4732275" y="2617400"/>
              <a:ext cx="582350" cy="679925"/>
            </a:xfrm>
            <a:custGeom>
              <a:avLst/>
              <a:gdLst/>
              <a:ahLst/>
              <a:cxnLst/>
              <a:rect l="0" t="0" r="0" b="0"/>
              <a:pathLst>
                <a:path w="23294" h="27197" extrusionOk="0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Shape 501"/>
            <p:cNvSpPr/>
            <p:nvPr/>
          </p:nvSpPr>
          <p:spPr>
            <a:xfrm>
              <a:off x="544872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Shape 502"/>
            <p:cNvSpPr/>
            <p:nvPr/>
          </p:nvSpPr>
          <p:spPr>
            <a:xfrm>
              <a:off x="1841475" y="2392725"/>
              <a:ext cx="617775" cy="904600"/>
            </a:xfrm>
            <a:custGeom>
              <a:avLst/>
              <a:gdLst/>
              <a:ahLst/>
              <a:cxnLst/>
              <a:rect l="0" t="0" r="0" b="0"/>
              <a:pathLst>
                <a:path w="24711" h="36184" extrusionOk="0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Shape 503"/>
            <p:cNvSpPr/>
            <p:nvPr/>
          </p:nvSpPr>
          <p:spPr>
            <a:xfrm>
              <a:off x="4278825" y="2482125"/>
              <a:ext cx="369275" cy="814025"/>
            </a:xfrm>
            <a:custGeom>
              <a:avLst/>
              <a:gdLst/>
              <a:ahLst/>
              <a:cxnLst/>
              <a:rect l="0" t="0" r="0" b="0"/>
              <a:pathLst>
                <a:path w="14771" h="32561" extrusionOk="0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Shape 504"/>
            <p:cNvSpPr/>
            <p:nvPr/>
          </p:nvSpPr>
          <p:spPr>
            <a:xfrm>
              <a:off x="5652525" y="3180600"/>
              <a:ext cx="117875" cy="117300"/>
            </a:xfrm>
            <a:custGeom>
              <a:avLst/>
              <a:gdLst/>
              <a:ahLst/>
              <a:cxnLst/>
              <a:rect l="0" t="0" r="0" b="0"/>
              <a:pathLst>
                <a:path w="4715" h="4692" extrusionOk="0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05" name="Shape 505"/>
          <p:cNvSpPr txBox="1">
            <a:spLocks noGrp="1"/>
          </p:cNvSpPr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06" name="Shape 506"/>
          <p:cNvCxnSpPr/>
          <p:nvPr/>
        </p:nvCxnSpPr>
        <p:spPr>
          <a:xfrm rot="10800000">
            <a:off x="6081375" y="905700"/>
            <a:ext cx="0" cy="3764400"/>
          </a:xfrm>
          <a:prstGeom prst="straightConnector1">
            <a:avLst/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07" name="Shape 507"/>
          <p:cNvCxnSpPr/>
          <p:nvPr/>
        </p:nvCxnSpPr>
        <p:spPr>
          <a:xfrm>
            <a:off x="6078286" y="-214525"/>
            <a:ext cx="0" cy="1197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8" name="Shape 508"/>
          <p:cNvCxnSpPr/>
          <p:nvPr/>
        </p:nvCxnSpPr>
        <p:spPr>
          <a:xfrm rot="10800000">
            <a:off x="3067875" y="905700"/>
            <a:ext cx="0" cy="3764400"/>
          </a:xfrm>
          <a:prstGeom prst="straightConnector1">
            <a:avLst/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09" name="Shape 509"/>
          <p:cNvCxnSpPr/>
          <p:nvPr/>
        </p:nvCxnSpPr>
        <p:spPr>
          <a:xfrm>
            <a:off x="3067886" y="-214525"/>
            <a:ext cx="0" cy="1197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0" name="Shape 510"/>
          <p:cNvSpPr txBox="1"/>
          <p:nvPr/>
        </p:nvSpPr>
        <p:spPr>
          <a:xfrm>
            <a:off x="192475" y="900400"/>
            <a:ext cx="2729400" cy="3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None/>
            </a:pPr>
            <a:endParaRPr sz="11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11" name="Shape 511"/>
          <p:cNvSpPr txBox="1">
            <a:spLocks noGrp="1"/>
          </p:cNvSpPr>
          <p:nvPr>
            <p:ph type="body" idx="1"/>
          </p:nvPr>
        </p:nvSpPr>
        <p:spPr>
          <a:xfrm>
            <a:off x="192475" y="900400"/>
            <a:ext cx="2729400" cy="3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■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■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Proxima Nova"/>
              <a:buChar char="■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512" name="Shape 512"/>
          <p:cNvSpPr txBox="1">
            <a:spLocks noGrp="1"/>
          </p:cNvSpPr>
          <p:nvPr>
            <p:ph type="body" idx="2"/>
          </p:nvPr>
        </p:nvSpPr>
        <p:spPr>
          <a:xfrm>
            <a:off x="3207300" y="900400"/>
            <a:ext cx="2729400" cy="3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■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■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Proxima Nova"/>
              <a:buChar char="■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513" name="Shape 513"/>
          <p:cNvSpPr txBox="1">
            <a:spLocks noGrp="1"/>
          </p:cNvSpPr>
          <p:nvPr>
            <p:ph type="body" idx="3"/>
          </p:nvPr>
        </p:nvSpPr>
        <p:spPr>
          <a:xfrm>
            <a:off x="6222125" y="900400"/>
            <a:ext cx="2729400" cy="3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■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■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Proxima Nova"/>
              <a:buChar char="■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 – Blank">
  <p:cSld name="Blank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 – Divider">
  <p:cSld name="Divider_1">
    <p:bg>
      <p:bgPr>
        <a:solidFill>
          <a:schemeClr val="lt2"/>
        </a:solidFill>
        <a:effectLst/>
      </p:bgPr>
    </p:bg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Shape 516"/>
          <p:cNvSpPr txBox="1">
            <a:spLocks noGrp="1"/>
          </p:cNvSpPr>
          <p:nvPr>
            <p:ph type="title"/>
          </p:nvPr>
        </p:nvSpPr>
        <p:spPr>
          <a:xfrm>
            <a:off x="668800" y="2365150"/>
            <a:ext cx="7796700" cy="17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roxima Nova"/>
              <a:buNone/>
              <a:defRPr sz="40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9pPr>
          </a:lstStyle>
          <a:p>
            <a:endParaRPr/>
          </a:p>
        </p:txBody>
      </p:sp>
      <p:grpSp>
        <p:nvGrpSpPr>
          <p:cNvPr id="517" name="Shape 517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518" name="Shape 518"/>
            <p:cNvSpPr/>
            <p:nvPr/>
          </p:nvSpPr>
          <p:spPr>
            <a:xfrm>
              <a:off x="257417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Shape 519"/>
            <p:cNvSpPr/>
            <p:nvPr/>
          </p:nvSpPr>
          <p:spPr>
            <a:xfrm>
              <a:off x="2816875" y="2626700"/>
              <a:ext cx="703700" cy="686300"/>
            </a:xfrm>
            <a:custGeom>
              <a:avLst/>
              <a:gdLst/>
              <a:ahLst/>
              <a:cxnLst/>
              <a:rect l="0" t="0" r="0" b="0"/>
              <a:pathLst>
                <a:path w="28148" h="27452" extrusionOk="0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Shape 520"/>
            <p:cNvSpPr/>
            <p:nvPr/>
          </p:nvSpPr>
          <p:spPr>
            <a:xfrm>
              <a:off x="3557125" y="2626700"/>
              <a:ext cx="614900" cy="685700"/>
            </a:xfrm>
            <a:custGeom>
              <a:avLst/>
              <a:gdLst/>
              <a:ahLst/>
              <a:cxnLst/>
              <a:rect l="0" t="0" r="0" b="0"/>
              <a:pathLst>
                <a:path w="24596" h="27428" extrusionOk="0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Shape 521"/>
            <p:cNvSpPr/>
            <p:nvPr/>
          </p:nvSpPr>
          <p:spPr>
            <a:xfrm>
              <a:off x="4732275" y="2617400"/>
              <a:ext cx="582350" cy="679925"/>
            </a:xfrm>
            <a:custGeom>
              <a:avLst/>
              <a:gdLst/>
              <a:ahLst/>
              <a:cxnLst/>
              <a:rect l="0" t="0" r="0" b="0"/>
              <a:pathLst>
                <a:path w="23294" h="27197" extrusionOk="0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Shape 522"/>
            <p:cNvSpPr/>
            <p:nvPr/>
          </p:nvSpPr>
          <p:spPr>
            <a:xfrm>
              <a:off x="544872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Shape 523"/>
            <p:cNvSpPr/>
            <p:nvPr/>
          </p:nvSpPr>
          <p:spPr>
            <a:xfrm>
              <a:off x="1841475" y="2392725"/>
              <a:ext cx="617775" cy="904600"/>
            </a:xfrm>
            <a:custGeom>
              <a:avLst/>
              <a:gdLst/>
              <a:ahLst/>
              <a:cxnLst/>
              <a:rect l="0" t="0" r="0" b="0"/>
              <a:pathLst>
                <a:path w="24711" h="36184" extrusionOk="0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Shape 524"/>
            <p:cNvSpPr/>
            <p:nvPr/>
          </p:nvSpPr>
          <p:spPr>
            <a:xfrm>
              <a:off x="4278825" y="2482125"/>
              <a:ext cx="369275" cy="814025"/>
            </a:xfrm>
            <a:custGeom>
              <a:avLst/>
              <a:gdLst/>
              <a:ahLst/>
              <a:cxnLst/>
              <a:rect l="0" t="0" r="0" b="0"/>
              <a:pathLst>
                <a:path w="14771" h="32561" extrusionOk="0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Shape 525"/>
            <p:cNvSpPr/>
            <p:nvPr/>
          </p:nvSpPr>
          <p:spPr>
            <a:xfrm>
              <a:off x="5652525" y="3180600"/>
              <a:ext cx="117875" cy="117300"/>
            </a:xfrm>
            <a:custGeom>
              <a:avLst/>
              <a:gdLst/>
              <a:ahLst/>
              <a:cxnLst/>
              <a:rect l="0" t="0" r="0" b="0"/>
              <a:pathLst>
                <a:path w="4715" h="4692" extrusionOk="0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526" name="Shape 526"/>
          <p:cNvCxnSpPr/>
          <p:nvPr/>
        </p:nvCxnSpPr>
        <p:spPr>
          <a:xfrm rot="10800000">
            <a:off x="4309650" y="2255484"/>
            <a:ext cx="524700" cy="0"/>
          </a:xfrm>
          <a:prstGeom prst="straightConnector1">
            <a:avLst/>
          </a:prstGeom>
          <a:noFill/>
          <a:ln w="28575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27" name="Shape 527"/>
          <p:cNvSpPr txBox="1">
            <a:spLocks noGrp="1"/>
          </p:cNvSpPr>
          <p:nvPr>
            <p:ph type="subTitle" idx="1"/>
          </p:nvPr>
        </p:nvSpPr>
        <p:spPr>
          <a:xfrm>
            <a:off x="1740900" y="1801250"/>
            <a:ext cx="5662200" cy="3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 – Blank">
  <p:cSld name="Blank"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 – Diagram Box">
  <p:cSld name="Title Slide_4">
    <p:bg>
      <p:bgPr>
        <a:solidFill>
          <a:srgbClr val="F3F3F3"/>
        </a:solidFill>
        <a:effectLst/>
      </p:bgPr>
    </p:bg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Shape 530"/>
          <p:cNvSpPr txBox="1">
            <a:spLocks noGrp="1"/>
          </p:cNvSpPr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531" name="Shape 531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532" name="Shape 532"/>
            <p:cNvSpPr/>
            <p:nvPr/>
          </p:nvSpPr>
          <p:spPr>
            <a:xfrm>
              <a:off x="257417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Shape 533"/>
            <p:cNvSpPr/>
            <p:nvPr/>
          </p:nvSpPr>
          <p:spPr>
            <a:xfrm>
              <a:off x="2816875" y="2626700"/>
              <a:ext cx="703700" cy="686300"/>
            </a:xfrm>
            <a:custGeom>
              <a:avLst/>
              <a:gdLst/>
              <a:ahLst/>
              <a:cxnLst/>
              <a:rect l="0" t="0" r="0" b="0"/>
              <a:pathLst>
                <a:path w="28148" h="27452" extrusionOk="0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Shape 534"/>
            <p:cNvSpPr/>
            <p:nvPr/>
          </p:nvSpPr>
          <p:spPr>
            <a:xfrm>
              <a:off x="3557125" y="2626700"/>
              <a:ext cx="614900" cy="685700"/>
            </a:xfrm>
            <a:custGeom>
              <a:avLst/>
              <a:gdLst/>
              <a:ahLst/>
              <a:cxnLst/>
              <a:rect l="0" t="0" r="0" b="0"/>
              <a:pathLst>
                <a:path w="24596" h="27428" extrusionOk="0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Shape 535"/>
            <p:cNvSpPr/>
            <p:nvPr/>
          </p:nvSpPr>
          <p:spPr>
            <a:xfrm>
              <a:off x="4732275" y="2617400"/>
              <a:ext cx="582350" cy="679925"/>
            </a:xfrm>
            <a:custGeom>
              <a:avLst/>
              <a:gdLst/>
              <a:ahLst/>
              <a:cxnLst/>
              <a:rect l="0" t="0" r="0" b="0"/>
              <a:pathLst>
                <a:path w="23294" h="27197" extrusionOk="0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Shape 536"/>
            <p:cNvSpPr/>
            <p:nvPr/>
          </p:nvSpPr>
          <p:spPr>
            <a:xfrm>
              <a:off x="544872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Shape 537"/>
            <p:cNvSpPr/>
            <p:nvPr/>
          </p:nvSpPr>
          <p:spPr>
            <a:xfrm>
              <a:off x="1841475" y="2392725"/>
              <a:ext cx="617775" cy="904600"/>
            </a:xfrm>
            <a:custGeom>
              <a:avLst/>
              <a:gdLst/>
              <a:ahLst/>
              <a:cxnLst/>
              <a:rect l="0" t="0" r="0" b="0"/>
              <a:pathLst>
                <a:path w="24711" h="36184" extrusionOk="0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Shape 538"/>
            <p:cNvSpPr/>
            <p:nvPr/>
          </p:nvSpPr>
          <p:spPr>
            <a:xfrm>
              <a:off x="4278825" y="2482125"/>
              <a:ext cx="369275" cy="814025"/>
            </a:xfrm>
            <a:custGeom>
              <a:avLst/>
              <a:gdLst/>
              <a:ahLst/>
              <a:cxnLst/>
              <a:rect l="0" t="0" r="0" b="0"/>
              <a:pathLst>
                <a:path w="14771" h="32561" extrusionOk="0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Shape 539"/>
            <p:cNvSpPr/>
            <p:nvPr/>
          </p:nvSpPr>
          <p:spPr>
            <a:xfrm>
              <a:off x="5652525" y="3180600"/>
              <a:ext cx="117875" cy="117300"/>
            </a:xfrm>
            <a:custGeom>
              <a:avLst/>
              <a:gdLst/>
              <a:ahLst/>
              <a:cxnLst/>
              <a:rect l="0" t="0" r="0" b="0"/>
              <a:pathLst>
                <a:path w="4715" h="4692" extrusionOk="0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0" name="Shape 540"/>
          <p:cNvSpPr/>
          <p:nvPr/>
        </p:nvSpPr>
        <p:spPr>
          <a:xfrm>
            <a:off x="285750" y="907200"/>
            <a:ext cx="8569800" cy="3762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41" name="Shape 541"/>
          <p:cNvCxnSpPr/>
          <p:nvPr/>
        </p:nvCxnSpPr>
        <p:spPr>
          <a:xfrm>
            <a:off x="8855561" y="-214525"/>
            <a:ext cx="0" cy="1197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2" name="Shape 542"/>
          <p:cNvCxnSpPr/>
          <p:nvPr/>
        </p:nvCxnSpPr>
        <p:spPr>
          <a:xfrm>
            <a:off x="287536" y="-214525"/>
            <a:ext cx="0" cy="1197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3" name="Shape 543"/>
          <p:cNvCxnSpPr/>
          <p:nvPr/>
        </p:nvCxnSpPr>
        <p:spPr>
          <a:xfrm rot="10800000">
            <a:off x="-228600" y="923925"/>
            <a:ext cx="114300" cy="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4" name="Shape 544"/>
          <p:cNvCxnSpPr/>
          <p:nvPr/>
        </p:nvCxnSpPr>
        <p:spPr>
          <a:xfrm rot="10800000">
            <a:off x="-228600" y="4669500"/>
            <a:ext cx="114300" cy="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 – Design Grid">
  <p:cSld name="Title Slide_3"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6" name="Shape 54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489"/>
          </a:xfrm>
          <a:prstGeom prst="rect">
            <a:avLst/>
          </a:prstGeom>
          <a:noFill/>
          <a:ln>
            <a:noFill/>
          </a:ln>
        </p:spPr>
      </p:pic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548" name="Shape 548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549" name="Shape 549"/>
            <p:cNvSpPr/>
            <p:nvPr/>
          </p:nvSpPr>
          <p:spPr>
            <a:xfrm>
              <a:off x="257417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Shape 550"/>
            <p:cNvSpPr/>
            <p:nvPr/>
          </p:nvSpPr>
          <p:spPr>
            <a:xfrm>
              <a:off x="2816875" y="2626700"/>
              <a:ext cx="703700" cy="686300"/>
            </a:xfrm>
            <a:custGeom>
              <a:avLst/>
              <a:gdLst/>
              <a:ahLst/>
              <a:cxnLst/>
              <a:rect l="0" t="0" r="0" b="0"/>
              <a:pathLst>
                <a:path w="28148" h="27452" extrusionOk="0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Shape 551"/>
            <p:cNvSpPr/>
            <p:nvPr/>
          </p:nvSpPr>
          <p:spPr>
            <a:xfrm>
              <a:off x="3557125" y="2626700"/>
              <a:ext cx="614900" cy="685700"/>
            </a:xfrm>
            <a:custGeom>
              <a:avLst/>
              <a:gdLst/>
              <a:ahLst/>
              <a:cxnLst/>
              <a:rect l="0" t="0" r="0" b="0"/>
              <a:pathLst>
                <a:path w="24596" h="27428" extrusionOk="0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Shape 552"/>
            <p:cNvSpPr/>
            <p:nvPr/>
          </p:nvSpPr>
          <p:spPr>
            <a:xfrm>
              <a:off x="4732275" y="2617400"/>
              <a:ext cx="582350" cy="679925"/>
            </a:xfrm>
            <a:custGeom>
              <a:avLst/>
              <a:gdLst/>
              <a:ahLst/>
              <a:cxnLst/>
              <a:rect l="0" t="0" r="0" b="0"/>
              <a:pathLst>
                <a:path w="23294" h="27197" extrusionOk="0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Shape 553"/>
            <p:cNvSpPr/>
            <p:nvPr/>
          </p:nvSpPr>
          <p:spPr>
            <a:xfrm>
              <a:off x="544872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Shape 554"/>
            <p:cNvSpPr/>
            <p:nvPr/>
          </p:nvSpPr>
          <p:spPr>
            <a:xfrm>
              <a:off x="1841475" y="2392725"/>
              <a:ext cx="617775" cy="904600"/>
            </a:xfrm>
            <a:custGeom>
              <a:avLst/>
              <a:gdLst/>
              <a:ahLst/>
              <a:cxnLst/>
              <a:rect l="0" t="0" r="0" b="0"/>
              <a:pathLst>
                <a:path w="24711" h="36184" extrusionOk="0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Shape 555"/>
            <p:cNvSpPr/>
            <p:nvPr/>
          </p:nvSpPr>
          <p:spPr>
            <a:xfrm>
              <a:off x="4278825" y="2482125"/>
              <a:ext cx="369275" cy="814025"/>
            </a:xfrm>
            <a:custGeom>
              <a:avLst/>
              <a:gdLst/>
              <a:ahLst/>
              <a:cxnLst/>
              <a:rect l="0" t="0" r="0" b="0"/>
              <a:pathLst>
                <a:path w="14771" h="32561" extrusionOk="0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Shape 556"/>
            <p:cNvSpPr/>
            <p:nvPr/>
          </p:nvSpPr>
          <p:spPr>
            <a:xfrm>
              <a:off x="5652525" y="3180600"/>
              <a:ext cx="117875" cy="117300"/>
            </a:xfrm>
            <a:custGeom>
              <a:avLst/>
              <a:gdLst/>
              <a:ahLst/>
              <a:cxnLst/>
              <a:rect l="0" t="0" r="0" b="0"/>
              <a:pathLst>
                <a:path w="4715" h="4692" extrusionOk="0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 – Night Mode">
  <p:cSld name="Title Slide_2">
    <p:bg>
      <p:bgPr>
        <a:solidFill>
          <a:schemeClr val="dk1"/>
        </a:solidFill>
        <a:effectLst/>
      </p:bgPr>
    </p:bg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Shape 558"/>
          <p:cNvSpPr txBox="1">
            <a:spLocks noGrp="1"/>
          </p:cNvSpPr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559" name="Shape 559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560" name="Shape 560"/>
            <p:cNvSpPr/>
            <p:nvPr/>
          </p:nvSpPr>
          <p:spPr>
            <a:xfrm>
              <a:off x="257417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Shape 561"/>
            <p:cNvSpPr/>
            <p:nvPr/>
          </p:nvSpPr>
          <p:spPr>
            <a:xfrm>
              <a:off x="2816875" y="2626700"/>
              <a:ext cx="703700" cy="686300"/>
            </a:xfrm>
            <a:custGeom>
              <a:avLst/>
              <a:gdLst/>
              <a:ahLst/>
              <a:cxnLst/>
              <a:rect l="0" t="0" r="0" b="0"/>
              <a:pathLst>
                <a:path w="28148" h="27452" extrusionOk="0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Shape 562"/>
            <p:cNvSpPr/>
            <p:nvPr/>
          </p:nvSpPr>
          <p:spPr>
            <a:xfrm>
              <a:off x="3557125" y="2626700"/>
              <a:ext cx="614900" cy="685700"/>
            </a:xfrm>
            <a:custGeom>
              <a:avLst/>
              <a:gdLst/>
              <a:ahLst/>
              <a:cxnLst/>
              <a:rect l="0" t="0" r="0" b="0"/>
              <a:pathLst>
                <a:path w="24596" h="27428" extrusionOk="0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Shape 563"/>
            <p:cNvSpPr/>
            <p:nvPr/>
          </p:nvSpPr>
          <p:spPr>
            <a:xfrm>
              <a:off x="4732275" y="2617400"/>
              <a:ext cx="582350" cy="679925"/>
            </a:xfrm>
            <a:custGeom>
              <a:avLst/>
              <a:gdLst/>
              <a:ahLst/>
              <a:cxnLst/>
              <a:rect l="0" t="0" r="0" b="0"/>
              <a:pathLst>
                <a:path w="23294" h="27197" extrusionOk="0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Shape 564"/>
            <p:cNvSpPr/>
            <p:nvPr/>
          </p:nvSpPr>
          <p:spPr>
            <a:xfrm>
              <a:off x="544872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Shape 565"/>
            <p:cNvSpPr/>
            <p:nvPr/>
          </p:nvSpPr>
          <p:spPr>
            <a:xfrm>
              <a:off x="1841475" y="2392725"/>
              <a:ext cx="617775" cy="904600"/>
            </a:xfrm>
            <a:custGeom>
              <a:avLst/>
              <a:gdLst/>
              <a:ahLst/>
              <a:cxnLst/>
              <a:rect l="0" t="0" r="0" b="0"/>
              <a:pathLst>
                <a:path w="24711" h="36184" extrusionOk="0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Shape 566"/>
            <p:cNvSpPr/>
            <p:nvPr/>
          </p:nvSpPr>
          <p:spPr>
            <a:xfrm>
              <a:off x="4278825" y="2482125"/>
              <a:ext cx="369275" cy="814025"/>
            </a:xfrm>
            <a:custGeom>
              <a:avLst/>
              <a:gdLst/>
              <a:ahLst/>
              <a:cxnLst/>
              <a:rect l="0" t="0" r="0" b="0"/>
              <a:pathLst>
                <a:path w="14771" h="32561" extrusionOk="0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Shape 567"/>
            <p:cNvSpPr/>
            <p:nvPr/>
          </p:nvSpPr>
          <p:spPr>
            <a:xfrm>
              <a:off x="5652525" y="3180600"/>
              <a:ext cx="117875" cy="117300"/>
            </a:xfrm>
            <a:custGeom>
              <a:avLst/>
              <a:gdLst/>
              <a:ahLst/>
              <a:cxnLst/>
              <a:rect l="0" t="0" r="0" b="0"/>
              <a:pathLst>
                <a:path w="4715" h="4692" extrusionOk="0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– Split">
  <p:cSld name="CUSTOM_8"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9" name="Shape 569"/>
          <p:cNvCxnSpPr/>
          <p:nvPr/>
        </p:nvCxnSpPr>
        <p:spPr>
          <a:xfrm>
            <a:off x="4572000" y="-214525"/>
            <a:ext cx="0" cy="1197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70" name="Shape 570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571" name="Shape 571"/>
            <p:cNvSpPr/>
            <p:nvPr/>
          </p:nvSpPr>
          <p:spPr>
            <a:xfrm>
              <a:off x="257417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Shape 572"/>
            <p:cNvSpPr/>
            <p:nvPr/>
          </p:nvSpPr>
          <p:spPr>
            <a:xfrm>
              <a:off x="2816875" y="2626700"/>
              <a:ext cx="703700" cy="686300"/>
            </a:xfrm>
            <a:custGeom>
              <a:avLst/>
              <a:gdLst/>
              <a:ahLst/>
              <a:cxnLst/>
              <a:rect l="0" t="0" r="0" b="0"/>
              <a:pathLst>
                <a:path w="28148" h="27452" extrusionOk="0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Shape 573"/>
            <p:cNvSpPr/>
            <p:nvPr/>
          </p:nvSpPr>
          <p:spPr>
            <a:xfrm>
              <a:off x="3557125" y="2626700"/>
              <a:ext cx="614900" cy="685700"/>
            </a:xfrm>
            <a:custGeom>
              <a:avLst/>
              <a:gdLst/>
              <a:ahLst/>
              <a:cxnLst/>
              <a:rect l="0" t="0" r="0" b="0"/>
              <a:pathLst>
                <a:path w="24596" h="27428" extrusionOk="0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Shape 574"/>
            <p:cNvSpPr/>
            <p:nvPr/>
          </p:nvSpPr>
          <p:spPr>
            <a:xfrm>
              <a:off x="4732275" y="2617400"/>
              <a:ext cx="582350" cy="679925"/>
            </a:xfrm>
            <a:custGeom>
              <a:avLst/>
              <a:gdLst/>
              <a:ahLst/>
              <a:cxnLst/>
              <a:rect l="0" t="0" r="0" b="0"/>
              <a:pathLst>
                <a:path w="23294" h="27197" extrusionOk="0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Shape 575"/>
            <p:cNvSpPr/>
            <p:nvPr/>
          </p:nvSpPr>
          <p:spPr>
            <a:xfrm>
              <a:off x="544872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Shape 576"/>
            <p:cNvSpPr/>
            <p:nvPr/>
          </p:nvSpPr>
          <p:spPr>
            <a:xfrm>
              <a:off x="1841475" y="2392725"/>
              <a:ext cx="617775" cy="904600"/>
            </a:xfrm>
            <a:custGeom>
              <a:avLst/>
              <a:gdLst/>
              <a:ahLst/>
              <a:cxnLst/>
              <a:rect l="0" t="0" r="0" b="0"/>
              <a:pathLst>
                <a:path w="24711" h="36184" extrusionOk="0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Shape 577"/>
            <p:cNvSpPr/>
            <p:nvPr/>
          </p:nvSpPr>
          <p:spPr>
            <a:xfrm>
              <a:off x="4278825" y="2482125"/>
              <a:ext cx="369275" cy="814025"/>
            </a:xfrm>
            <a:custGeom>
              <a:avLst/>
              <a:gdLst/>
              <a:ahLst/>
              <a:cxnLst/>
              <a:rect l="0" t="0" r="0" b="0"/>
              <a:pathLst>
                <a:path w="14771" h="32561" extrusionOk="0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Shape 578"/>
            <p:cNvSpPr/>
            <p:nvPr/>
          </p:nvSpPr>
          <p:spPr>
            <a:xfrm>
              <a:off x="5652525" y="3180600"/>
              <a:ext cx="117875" cy="117300"/>
            </a:xfrm>
            <a:custGeom>
              <a:avLst/>
              <a:gdLst/>
              <a:ahLst/>
              <a:cxnLst/>
              <a:rect l="0" t="0" r="0" b="0"/>
              <a:pathLst>
                <a:path w="4715" h="4692" extrusionOk="0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9" name="Shape 579"/>
          <p:cNvSpPr txBox="1">
            <a:spLocks noGrp="1"/>
          </p:cNvSpPr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80" name="Shape 580"/>
          <p:cNvCxnSpPr/>
          <p:nvPr/>
        </p:nvCxnSpPr>
        <p:spPr>
          <a:xfrm rot="10800000">
            <a:off x="4572000" y="905700"/>
            <a:ext cx="0" cy="3764400"/>
          </a:xfrm>
          <a:prstGeom prst="straightConnector1">
            <a:avLst/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81" name="Shape 581"/>
          <p:cNvSpPr txBox="1">
            <a:spLocks noGrp="1"/>
          </p:cNvSpPr>
          <p:nvPr>
            <p:ph type="body" idx="1"/>
          </p:nvPr>
        </p:nvSpPr>
        <p:spPr>
          <a:xfrm>
            <a:off x="192475" y="900400"/>
            <a:ext cx="4112100" cy="3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115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●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111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○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111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■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111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●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111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○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111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■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111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●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111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○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11150" rt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300"/>
              <a:buFont typeface="Proxima Nova"/>
              <a:buChar char="■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582" name="Shape 582"/>
          <p:cNvSpPr txBox="1">
            <a:spLocks noGrp="1"/>
          </p:cNvSpPr>
          <p:nvPr>
            <p:ph type="body" idx="2"/>
          </p:nvPr>
        </p:nvSpPr>
        <p:spPr>
          <a:xfrm>
            <a:off x="4750000" y="900400"/>
            <a:ext cx="4112100" cy="3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115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●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111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○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111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■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111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●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111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○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111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■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111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●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111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○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11150" rt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300"/>
              <a:buFont typeface="Proxima Nova"/>
              <a:buChar char="■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– Intro">
  <p:cSld name="Intro_1_1"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Shape 584"/>
          <p:cNvSpPr/>
          <p:nvPr/>
        </p:nvSpPr>
        <p:spPr>
          <a:xfrm>
            <a:off x="0" y="0"/>
            <a:ext cx="3066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5" name="Shape 585"/>
          <p:cNvSpPr txBox="1">
            <a:spLocks noGrp="1"/>
          </p:cNvSpPr>
          <p:nvPr>
            <p:ph type="title"/>
          </p:nvPr>
        </p:nvSpPr>
        <p:spPr>
          <a:xfrm>
            <a:off x="193350" y="549625"/>
            <a:ext cx="2751300" cy="14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25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5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5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5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5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5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5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5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500"/>
            </a:lvl9pPr>
          </a:lstStyle>
          <a:p>
            <a:endParaRPr/>
          </a:p>
        </p:txBody>
      </p:sp>
      <p:cxnSp>
        <p:nvCxnSpPr>
          <p:cNvPr id="586" name="Shape 586"/>
          <p:cNvCxnSpPr/>
          <p:nvPr/>
        </p:nvCxnSpPr>
        <p:spPr>
          <a:xfrm>
            <a:off x="3066005" y="-214525"/>
            <a:ext cx="0" cy="1197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587" name="Shape 587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588" name="Shape 588"/>
            <p:cNvSpPr/>
            <p:nvPr/>
          </p:nvSpPr>
          <p:spPr>
            <a:xfrm>
              <a:off x="257417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Shape 589"/>
            <p:cNvSpPr/>
            <p:nvPr/>
          </p:nvSpPr>
          <p:spPr>
            <a:xfrm>
              <a:off x="2816875" y="2626700"/>
              <a:ext cx="703700" cy="686300"/>
            </a:xfrm>
            <a:custGeom>
              <a:avLst/>
              <a:gdLst/>
              <a:ahLst/>
              <a:cxnLst/>
              <a:rect l="0" t="0" r="0" b="0"/>
              <a:pathLst>
                <a:path w="28148" h="27452" extrusionOk="0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Shape 590"/>
            <p:cNvSpPr/>
            <p:nvPr/>
          </p:nvSpPr>
          <p:spPr>
            <a:xfrm>
              <a:off x="3557125" y="2626700"/>
              <a:ext cx="614900" cy="685700"/>
            </a:xfrm>
            <a:custGeom>
              <a:avLst/>
              <a:gdLst/>
              <a:ahLst/>
              <a:cxnLst/>
              <a:rect l="0" t="0" r="0" b="0"/>
              <a:pathLst>
                <a:path w="24596" h="27428" extrusionOk="0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Shape 591"/>
            <p:cNvSpPr/>
            <p:nvPr/>
          </p:nvSpPr>
          <p:spPr>
            <a:xfrm>
              <a:off x="4732275" y="2617400"/>
              <a:ext cx="582350" cy="679925"/>
            </a:xfrm>
            <a:custGeom>
              <a:avLst/>
              <a:gdLst/>
              <a:ahLst/>
              <a:cxnLst/>
              <a:rect l="0" t="0" r="0" b="0"/>
              <a:pathLst>
                <a:path w="23294" h="27197" extrusionOk="0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Shape 592"/>
            <p:cNvSpPr/>
            <p:nvPr/>
          </p:nvSpPr>
          <p:spPr>
            <a:xfrm>
              <a:off x="544872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Shape 593"/>
            <p:cNvSpPr/>
            <p:nvPr/>
          </p:nvSpPr>
          <p:spPr>
            <a:xfrm>
              <a:off x="1841475" y="2392725"/>
              <a:ext cx="617775" cy="904600"/>
            </a:xfrm>
            <a:custGeom>
              <a:avLst/>
              <a:gdLst/>
              <a:ahLst/>
              <a:cxnLst/>
              <a:rect l="0" t="0" r="0" b="0"/>
              <a:pathLst>
                <a:path w="24711" h="36184" extrusionOk="0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Shape 594"/>
            <p:cNvSpPr/>
            <p:nvPr/>
          </p:nvSpPr>
          <p:spPr>
            <a:xfrm>
              <a:off x="4278825" y="2482125"/>
              <a:ext cx="369275" cy="814025"/>
            </a:xfrm>
            <a:custGeom>
              <a:avLst/>
              <a:gdLst/>
              <a:ahLst/>
              <a:cxnLst/>
              <a:rect l="0" t="0" r="0" b="0"/>
              <a:pathLst>
                <a:path w="14771" h="32561" extrusionOk="0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Shape 595"/>
            <p:cNvSpPr/>
            <p:nvPr/>
          </p:nvSpPr>
          <p:spPr>
            <a:xfrm>
              <a:off x="5652525" y="3180600"/>
              <a:ext cx="117875" cy="117300"/>
            </a:xfrm>
            <a:custGeom>
              <a:avLst/>
              <a:gdLst/>
              <a:ahLst/>
              <a:cxnLst/>
              <a:rect l="0" t="0" r="0" b="0"/>
              <a:pathLst>
                <a:path w="4715" h="4692" extrusionOk="0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596" name="Shape 596"/>
          <p:cNvCxnSpPr/>
          <p:nvPr/>
        </p:nvCxnSpPr>
        <p:spPr>
          <a:xfrm rot="10800000">
            <a:off x="295728" y="2131916"/>
            <a:ext cx="5247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7" name="Shape 597"/>
          <p:cNvSpPr txBox="1">
            <a:spLocks noGrp="1"/>
          </p:cNvSpPr>
          <p:nvPr>
            <p:ph type="subTitle" idx="1"/>
          </p:nvPr>
        </p:nvSpPr>
        <p:spPr>
          <a:xfrm>
            <a:off x="193350" y="2274300"/>
            <a:ext cx="2751300" cy="14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15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8" name="Shape 598"/>
          <p:cNvSpPr txBox="1">
            <a:spLocks noGrp="1"/>
          </p:cNvSpPr>
          <p:nvPr>
            <p:ph type="body" idx="2"/>
          </p:nvPr>
        </p:nvSpPr>
        <p:spPr>
          <a:xfrm>
            <a:off x="3810675" y="549625"/>
            <a:ext cx="5047200" cy="412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lvl="0" indent="-3302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●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302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○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302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■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302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●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302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○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302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■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302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●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302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○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30200" rtl="0">
              <a:lnSpc>
                <a:spcPct val="110000"/>
              </a:lnSpc>
              <a:spcBef>
                <a:spcPts val="2000"/>
              </a:spcBef>
              <a:spcAft>
                <a:spcPts val="2000"/>
              </a:spcAft>
              <a:buClr>
                <a:schemeClr val="dk1"/>
              </a:buClr>
              <a:buSzPts val="1600"/>
              <a:buFont typeface="Proxima Nova"/>
              <a:buChar char="■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– Split w/ Image">
  <p:cSld name="CUSTOM_8_2_1"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Shape 600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Cover w/ Image</a:t>
            </a:r>
            <a:endParaRPr sz="1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601" name="Shape 601"/>
          <p:cNvCxnSpPr/>
          <p:nvPr/>
        </p:nvCxnSpPr>
        <p:spPr>
          <a:xfrm>
            <a:off x="4572000" y="-214525"/>
            <a:ext cx="0" cy="1197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02" name="Shape 602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603" name="Shape 603"/>
            <p:cNvSpPr/>
            <p:nvPr/>
          </p:nvSpPr>
          <p:spPr>
            <a:xfrm>
              <a:off x="257417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Shape 604"/>
            <p:cNvSpPr/>
            <p:nvPr/>
          </p:nvSpPr>
          <p:spPr>
            <a:xfrm>
              <a:off x="2816875" y="2626700"/>
              <a:ext cx="703700" cy="686300"/>
            </a:xfrm>
            <a:custGeom>
              <a:avLst/>
              <a:gdLst/>
              <a:ahLst/>
              <a:cxnLst/>
              <a:rect l="0" t="0" r="0" b="0"/>
              <a:pathLst>
                <a:path w="28148" h="27452" extrusionOk="0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Shape 605"/>
            <p:cNvSpPr/>
            <p:nvPr/>
          </p:nvSpPr>
          <p:spPr>
            <a:xfrm>
              <a:off x="3557125" y="2626700"/>
              <a:ext cx="614900" cy="685700"/>
            </a:xfrm>
            <a:custGeom>
              <a:avLst/>
              <a:gdLst/>
              <a:ahLst/>
              <a:cxnLst/>
              <a:rect l="0" t="0" r="0" b="0"/>
              <a:pathLst>
                <a:path w="24596" h="27428" extrusionOk="0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Shape 606"/>
            <p:cNvSpPr/>
            <p:nvPr/>
          </p:nvSpPr>
          <p:spPr>
            <a:xfrm>
              <a:off x="4732275" y="2617400"/>
              <a:ext cx="582350" cy="679925"/>
            </a:xfrm>
            <a:custGeom>
              <a:avLst/>
              <a:gdLst/>
              <a:ahLst/>
              <a:cxnLst/>
              <a:rect l="0" t="0" r="0" b="0"/>
              <a:pathLst>
                <a:path w="23294" h="27197" extrusionOk="0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Shape 607"/>
            <p:cNvSpPr/>
            <p:nvPr/>
          </p:nvSpPr>
          <p:spPr>
            <a:xfrm>
              <a:off x="544872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Shape 608"/>
            <p:cNvSpPr/>
            <p:nvPr/>
          </p:nvSpPr>
          <p:spPr>
            <a:xfrm>
              <a:off x="1841475" y="2392725"/>
              <a:ext cx="617775" cy="904600"/>
            </a:xfrm>
            <a:custGeom>
              <a:avLst/>
              <a:gdLst/>
              <a:ahLst/>
              <a:cxnLst/>
              <a:rect l="0" t="0" r="0" b="0"/>
              <a:pathLst>
                <a:path w="24711" h="36184" extrusionOk="0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Shape 609"/>
            <p:cNvSpPr/>
            <p:nvPr/>
          </p:nvSpPr>
          <p:spPr>
            <a:xfrm>
              <a:off x="4278825" y="2482125"/>
              <a:ext cx="369275" cy="814025"/>
            </a:xfrm>
            <a:custGeom>
              <a:avLst/>
              <a:gdLst/>
              <a:ahLst/>
              <a:cxnLst/>
              <a:rect l="0" t="0" r="0" b="0"/>
              <a:pathLst>
                <a:path w="14771" h="32561" extrusionOk="0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Shape 610"/>
            <p:cNvSpPr/>
            <p:nvPr/>
          </p:nvSpPr>
          <p:spPr>
            <a:xfrm>
              <a:off x="5652525" y="3180600"/>
              <a:ext cx="117875" cy="117300"/>
            </a:xfrm>
            <a:custGeom>
              <a:avLst/>
              <a:gdLst/>
              <a:ahLst/>
              <a:cxnLst/>
              <a:rect l="0" t="0" r="0" b="0"/>
              <a:pathLst>
                <a:path w="4715" h="4692" extrusionOk="0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11" name="Shape 611"/>
          <p:cNvSpPr txBox="1">
            <a:spLocks noGrp="1"/>
          </p:cNvSpPr>
          <p:nvPr>
            <p:ph type="title"/>
          </p:nvPr>
        </p:nvSpPr>
        <p:spPr>
          <a:xfrm>
            <a:off x="192475" y="151275"/>
            <a:ext cx="4281300" cy="3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2" name="Shape 612"/>
          <p:cNvSpPr txBox="1">
            <a:spLocks noGrp="1"/>
          </p:cNvSpPr>
          <p:nvPr>
            <p:ph type="body" idx="1"/>
          </p:nvPr>
        </p:nvSpPr>
        <p:spPr>
          <a:xfrm>
            <a:off x="192475" y="900400"/>
            <a:ext cx="4254600" cy="3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302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●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302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○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302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■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302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●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302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○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302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■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302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●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302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○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30200" rt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600"/>
              <a:buFont typeface="Proxima Nova"/>
              <a:buChar char="■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– Sidebar">
  <p:cSld name="CUSTOM_5_1"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4" name="Shape 614"/>
          <p:cNvCxnSpPr/>
          <p:nvPr/>
        </p:nvCxnSpPr>
        <p:spPr>
          <a:xfrm rot="10800000">
            <a:off x="6081375" y="905700"/>
            <a:ext cx="0" cy="3764400"/>
          </a:xfrm>
          <a:prstGeom prst="straightConnector1">
            <a:avLst/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15" name="Shape 615"/>
          <p:cNvSpPr txBox="1">
            <a:spLocks noGrp="1"/>
          </p:cNvSpPr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616" name="Shape 616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617" name="Shape 617"/>
            <p:cNvSpPr/>
            <p:nvPr/>
          </p:nvSpPr>
          <p:spPr>
            <a:xfrm>
              <a:off x="257417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Shape 618"/>
            <p:cNvSpPr/>
            <p:nvPr/>
          </p:nvSpPr>
          <p:spPr>
            <a:xfrm>
              <a:off x="2816875" y="2626700"/>
              <a:ext cx="703700" cy="686300"/>
            </a:xfrm>
            <a:custGeom>
              <a:avLst/>
              <a:gdLst/>
              <a:ahLst/>
              <a:cxnLst/>
              <a:rect l="0" t="0" r="0" b="0"/>
              <a:pathLst>
                <a:path w="28148" h="27452" extrusionOk="0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Shape 619"/>
            <p:cNvSpPr/>
            <p:nvPr/>
          </p:nvSpPr>
          <p:spPr>
            <a:xfrm>
              <a:off x="3557125" y="2626700"/>
              <a:ext cx="614900" cy="685700"/>
            </a:xfrm>
            <a:custGeom>
              <a:avLst/>
              <a:gdLst/>
              <a:ahLst/>
              <a:cxnLst/>
              <a:rect l="0" t="0" r="0" b="0"/>
              <a:pathLst>
                <a:path w="24596" h="27428" extrusionOk="0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Shape 620"/>
            <p:cNvSpPr/>
            <p:nvPr/>
          </p:nvSpPr>
          <p:spPr>
            <a:xfrm>
              <a:off x="4732275" y="2617400"/>
              <a:ext cx="582350" cy="679925"/>
            </a:xfrm>
            <a:custGeom>
              <a:avLst/>
              <a:gdLst/>
              <a:ahLst/>
              <a:cxnLst/>
              <a:rect l="0" t="0" r="0" b="0"/>
              <a:pathLst>
                <a:path w="23294" h="27197" extrusionOk="0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Shape 621"/>
            <p:cNvSpPr/>
            <p:nvPr/>
          </p:nvSpPr>
          <p:spPr>
            <a:xfrm>
              <a:off x="544872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Shape 622"/>
            <p:cNvSpPr/>
            <p:nvPr/>
          </p:nvSpPr>
          <p:spPr>
            <a:xfrm>
              <a:off x="1841475" y="2392725"/>
              <a:ext cx="617775" cy="904600"/>
            </a:xfrm>
            <a:custGeom>
              <a:avLst/>
              <a:gdLst/>
              <a:ahLst/>
              <a:cxnLst/>
              <a:rect l="0" t="0" r="0" b="0"/>
              <a:pathLst>
                <a:path w="24711" h="36184" extrusionOk="0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Shape 623"/>
            <p:cNvSpPr/>
            <p:nvPr/>
          </p:nvSpPr>
          <p:spPr>
            <a:xfrm>
              <a:off x="4278825" y="2482125"/>
              <a:ext cx="369275" cy="814025"/>
            </a:xfrm>
            <a:custGeom>
              <a:avLst/>
              <a:gdLst/>
              <a:ahLst/>
              <a:cxnLst/>
              <a:rect l="0" t="0" r="0" b="0"/>
              <a:pathLst>
                <a:path w="14771" h="32561" extrusionOk="0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Shape 624"/>
            <p:cNvSpPr/>
            <p:nvPr/>
          </p:nvSpPr>
          <p:spPr>
            <a:xfrm>
              <a:off x="5652525" y="3180600"/>
              <a:ext cx="117875" cy="117300"/>
            </a:xfrm>
            <a:custGeom>
              <a:avLst/>
              <a:gdLst/>
              <a:ahLst/>
              <a:cxnLst/>
              <a:rect l="0" t="0" r="0" b="0"/>
              <a:pathLst>
                <a:path w="4715" h="4692" extrusionOk="0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625" name="Shape 625"/>
          <p:cNvCxnSpPr/>
          <p:nvPr/>
        </p:nvCxnSpPr>
        <p:spPr>
          <a:xfrm>
            <a:off x="6078286" y="-214525"/>
            <a:ext cx="0" cy="1197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26" name="Shape 626"/>
          <p:cNvSpPr txBox="1">
            <a:spLocks noGrp="1"/>
          </p:cNvSpPr>
          <p:nvPr>
            <p:ph type="body" idx="1"/>
          </p:nvPr>
        </p:nvSpPr>
        <p:spPr>
          <a:xfrm>
            <a:off x="192475" y="900400"/>
            <a:ext cx="5618700" cy="3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17500" rt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627" name="Shape 627"/>
          <p:cNvSpPr txBox="1">
            <a:spLocks noGrp="1"/>
          </p:cNvSpPr>
          <p:nvPr>
            <p:ph type="body" idx="2"/>
          </p:nvPr>
        </p:nvSpPr>
        <p:spPr>
          <a:xfrm>
            <a:off x="6222125" y="900400"/>
            <a:ext cx="2729400" cy="3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115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●"/>
              <a:defRPr sz="1300" b="1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1115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○"/>
              <a:defRPr sz="1300" b="1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1115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■"/>
              <a:defRPr sz="1300" b="1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1115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●"/>
              <a:defRPr sz="1300" b="1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1115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○"/>
              <a:defRPr sz="1300" b="1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1115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■"/>
              <a:defRPr sz="1300" b="1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1115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●"/>
              <a:defRPr sz="1300" b="1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1115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○"/>
              <a:defRPr sz="1300" b="1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11150" rtl="0">
              <a:lnSpc>
                <a:spcPct val="110000"/>
              </a:lnSpc>
              <a:spcBef>
                <a:spcPts val="2000"/>
              </a:spcBef>
              <a:spcAft>
                <a:spcPts val="2000"/>
              </a:spcAft>
              <a:buClr>
                <a:schemeClr val="lt2"/>
              </a:buClr>
              <a:buSzPts val="1300"/>
              <a:buFont typeface="Proxima Nova"/>
              <a:buChar char="■"/>
              <a:defRPr sz="1300" b="1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 – Title 1">
  <p:cSld name="0 – Title">
    <p:bg>
      <p:bgPr>
        <a:solidFill>
          <a:schemeClr val="lt2"/>
        </a:solidFill>
        <a:effectLst/>
      </p:bgPr>
    </p:bg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9" name="Shape 629" descr="SiliconValley-01.jpg"/>
          <p:cNvPicPr preferRelativeResize="0"/>
          <p:nvPr/>
        </p:nvPicPr>
        <p:blipFill rotWithShape="1">
          <a:blip r:embed="rId2">
            <a:alphaModFix/>
          </a:blip>
          <a:srcRect t="1976" r="25810" b="31254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30" name="Shape 630"/>
          <p:cNvSpPr/>
          <p:nvPr/>
        </p:nvSpPr>
        <p:spPr>
          <a:xfrm>
            <a:off x="0" y="-25"/>
            <a:ext cx="9144000" cy="5143500"/>
          </a:xfrm>
          <a:prstGeom prst="rect">
            <a:avLst/>
          </a:prstGeom>
          <a:gradFill>
            <a:gsLst>
              <a:gs pos="0">
                <a:srgbClr val="1AB9A5"/>
              </a:gs>
              <a:gs pos="10000">
                <a:srgbClr val="1AB9A5"/>
              </a:gs>
              <a:gs pos="100000">
                <a:srgbClr val="1AB9A5">
                  <a:alpha val="74117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A9DBD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31" name="Shape 631"/>
          <p:cNvCxnSpPr/>
          <p:nvPr/>
        </p:nvCxnSpPr>
        <p:spPr>
          <a:xfrm>
            <a:off x="633275" y="3110100"/>
            <a:ext cx="738900" cy="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32" name="Shape 632"/>
          <p:cNvSpPr txBox="1">
            <a:spLocks noGrp="1"/>
          </p:cNvSpPr>
          <p:nvPr>
            <p:ph type="title"/>
          </p:nvPr>
        </p:nvSpPr>
        <p:spPr>
          <a:xfrm>
            <a:off x="523203" y="1737025"/>
            <a:ext cx="6158400" cy="11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roxima Nova"/>
              <a:buNone/>
              <a:defRPr sz="40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633" name="Shape 633"/>
          <p:cNvSpPr txBox="1"/>
          <p:nvPr/>
        </p:nvSpPr>
        <p:spPr>
          <a:xfrm>
            <a:off x="5133546" y="4782050"/>
            <a:ext cx="3926100" cy="1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Proxima Nova"/>
              <a:buNone/>
            </a:pPr>
            <a:r>
              <a:rPr lang="en" sz="6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© Copyright 2017 Pivotal Software, Inc. All rights Reserved. Version 1.0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endParaRPr sz="600" b="0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634" name="Shape 634"/>
          <p:cNvGrpSpPr/>
          <p:nvPr/>
        </p:nvGrpSpPr>
        <p:grpSpPr>
          <a:xfrm>
            <a:off x="634507" y="819387"/>
            <a:ext cx="1337022" cy="313204"/>
            <a:chOff x="1841475" y="2392725"/>
            <a:chExt cx="3928950" cy="920375"/>
          </a:xfrm>
        </p:grpSpPr>
        <p:sp>
          <p:nvSpPr>
            <p:cNvPr id="635" name="Shape 635"/>
            <p:cNvSpPr/>
            <p:nvPr/>
          </p:nvSpPr>
          <p:spPr>
            <a:xfrm>
              <a:off x="2574175" y="2392725"/>
              <a:ext cx="139800" cy="9051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1" y="0"/>
                  </a:moveTo>
                  <a:lnTo>
                    <a:pt x="21" y="17933"/>
                  </a:lnTo>
                  <a:lnTo>
                    <a:pt x="119506" y="17933"/>
                  </a:lnTo>
                  <a:lnTo>
                    <a:pt x="119506" y="0"/>
                  </a:lnTo>
                  <a:close/>
                  <a:moveTo>
                    <a:pt x="21" y="31097"/>
                  </a:moveTo>
                  <a:lnTo>
                    <a:pt x="21" y="119996"/>
                  </a:lnTo>
                  <a:lnTo>
                    <a:pt x="120000" y="119996"/>
                  </a:lnTo>
                  <a:lnTo>
                    <a:pt x="120000" y="3109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6" name="Shape 636"/>
            <p:cNvSpPr/>
            <p:nvPr/>
          </p:nvSpPr>
          <p:spPr>
            <a:xfrm>
              <a:off x="2816875" y="2626700"/>
              <a:ext cx="703800" cy="6864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0" y="17262"/>
                  </a:lnTo>
                  <a:lnTo>
                    <a:pt x="11088" y="17262"/>
                  </a:lnTo>
                  <a:lnTo>
                    <a:pt x="38713" y="101417"/>
                  </a:lnTo>
                  <a:cubicBezTo>
                    <a:pt x="43070" y="114312"/>
                    <a:pt x="50395" y="119995"/>
                    <a:pt x="62673" y="119995"/>
                  </a:cubicBezTo>
                  <a:cubicBezTo>
                    <a:pt x="70892" y="119995"/>
                    <a:pt x="81089" y="117967"/>
                    <a:pt x="86832" y="101417"/>
                  </a:cubicBezTo>
                  <a:lnTo>
                    <a:pt x="120000" y="0"/>
                  </a:lnTo>
                  <a:lnTo>
                    <a:pt x="97128" y="0"/>
                  </a:lnTo>
                  <a:lnTo>
                    <a:pt x="68117" y="94108"/>
                  </a:lnTo>
                  <a:cubicBezTo>
                    <a:pt x="67029" y="98169"/>
                    <a:pt x="66237" y="100604"/>
                    <a:pt x="62673" y="100604"/>
                  </a:cubicBezTo>
                  <a:cubicBezTo>
                    <a:pt x="59207" y="100604"/>
                    <a:pt x="58418" y="98169"/>
                    <a:pt x="57228" y="94108"/>
                  </a:cubicBezTo>
                  <a:lnTo>
                    <a:pt x="286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7" name="Shape 637"/>
            <p:cNvSpPr/>
            <p:nvPr/>
          </p:nvSpPr>
          <p:spPr>
            <a:xfrm>
              <a:off x="3557125" y="2626700"/>
              <a:ext cx="615000" cy="6858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0058" y="19407"/>
                  </a:moveTo>
                  <a:cubicBezTo>
                    <a:pt x="81359" y="19407"/>
                    <a:pt x="94390" y="33736"/>
                    <a:pt x="94390" y="50908"/>
                  </a:cubicBezTo>
                  <a:lnTo>
                    <a:pt x="94390" y="69297"/>
                  </a:lnTo>
                  <a:cubicBezTo>
                    <a:pt x="94390" y="86469"/>
                    <a:pt x="81247" y="100797"/>
                    <a:pt x="60058" y="100797"/>
                  </a:cubicBezTo>
                  <a:cubicBezTo>
                    <a:pt x="38303" y="100797"/>
                    <a:pt x="25838" y="86469"/>
                    <a:pt x="25950" y="69297"/>
                  </a:cubicBezTo>
                  <a:lnTo>
                    <a:pt x="25950" y="50908"/>
                  </a:lnTo>
                  <a:cubicBezTo>
                    <a:pt x="25950" y="33736"/>
                    <a:pt x="37737" y="19407"/>
                    <a:pt x="60058" y="19407"/>
                  </a:cubicBezTo>
                  <a:close/>
                  <a:moveTo>
                    <a:pt x="60058" y="0"/>
                  </a:moveTo>
                  <a:cubicBezTo>
                    <a:pt x="24818" y="0"/>
                    <a:pt x="4" y="20934"/>
                    <a:pt x="229" y="50803"/>
                  </a:cubicBezTo>
                  <a:lnTo>
                    <a:pt x="229" y="69196"/>
                  </a:lnTo>
                  <a:cubicBezTo>
                    <a:pt x="229" y="99069"/>
                    <a:pt x="24818" y="120000"/>
                    <a:pt x="60058" y="120000"/>
                  </a:cubicBezTo>
                  <a:cubicBezTo>
                    <a:pt x="95410" y="120000"/>
                    <a:pt x="119995" y="99069"/>
                    <a:pt x="119995" y="69196"/>
                  </a:cubicBezTo>
                  <a:lnTo>
                    <a:pt x="119995" y="50803"/>
                  </a:lnTo>
                  <a:cubicBezTo>
                    <a:pt x="119995" y="20934"/>
                    <a:pt x="95410" y="0"/>
                    <a:pt x="600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8" name="Shape 638"/>
            <p:cNvSpPr/>
            <p:nvPr/>
          </p:nvSpPr>
          <p:spPr>
            <a:xfrm>
              <a:off x="4732275" y="2617400"/>
              <a:ext cx="582300" cy="6798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1375" y="4"/>
                  </a:moveTo>
                  <a:cubicBezTo>
                    <a:pt x="23449" y="4"/>
                    <a:pt x="0" y="20499"/>
                    <a:pt x="0" y="53392"/>
                  </a:cubicBezTo>
                  <a:lnTo>
                    <a:pt x="0" y="66302"/>
                  </a:lnTo>
                  <a:cubicBezTo>
                    <a:pt x="0" y="99196"/>
                    <a:pt x="23449" y="119995"/>
                    <a:pt x="61375" y="119995"/>
                  </a:cubicBezTo>
                  <a:cubicBezTo>
                    <a:pt x="62215" y="119995"/>
                    <a:pt x="68912" y="119995"/>
                    <a:pt x="71905" y="119691"/>
                  </a:cubicBezTo>
                  <a:lnTo>
                    <a:pt x="71905" y="99911"/>
                  </a:lnTo>
                  <a:cubicBezTo>
                    <a:pt x="70710" y="99911"/>
                    <a:pt x="62096" y="100118"/>
                    <a:pt x="61375" y="100118"/>
                  </a:cubicBezTo>
                  <a:cubicBezTo>
                    <a:pt x="40676" y="100118"/>
                    <a:pt x="26921" y="86590"/>
                    <a:pt x="26921" y="66302"/>
                  </a:cubicBezTo>
                  <a:lnTo>
                    <a:pt x="26921" y="53392"/>
                  </a:lnTo>
                  <a:cubicBezTo>
                    <a:pt x="26921" y="33100"/>
                    <a:pt x="40800" y="19577"/>
                    <a:pt x="61375" y="19577"/>
                  </a:cubicBezTo>
                  <a:cubicBezTo>
                    <a:pt x="70586" y="19577"/>
                    <a:pt x="84706" y="20190"/>
                    <a:pt x="89611" y="21112"/>
                  </a:cubicBezTo>
                  <a:lnTo>
                    <a:pt x="91048" y="21315"/>
                  </a:lnTo>
                  <a:lnTo>
                    <a:pt x="91048" y="119995"/>
                  </a:lnTo>
                  <a:lnTo>
                    <a:pt x="119881" y="119995"/>
                  </a:lnTo>
                  <a:lnTo>
                    <a:pt x="119881" y="9428"/>
                  </a:lnTo>
                  <a:cubicBezTo>
                    <a:pt x="120000" y="7381"/>
                    <a:pt x="120000" y="6662"/>
                    <a:pt x="114735" y="5435"/>
                  </a:cubicBezTo>
                  <a:cubicBezTo>
                    <a:pt x="100377" y="2259"/>
                    <a:pt x="77886" y="4"/>
                    <a:pt x="61375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9" name="Shape 639"/>
            <p:cNvSpPr/>
            <p:nvPr/>
          </p:nvSpPr>
          <p:spPr>
            <a:xfrm>
              <a:off x="5448725" y="2392725"/>
              <a:ext cx="139800" cy="9051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1" y="0"/>
                  </a:moveTo>
                  <a:lnTo>
                    <a:pt x="21" y="119996"/>
                  </a:lnTo>
                  <a:lnTo>
                    <a:pt x="120000" y="119996"/>
                  </a:lnTo>
                  <a:lnTo>
                    <a:pt x="1200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0" name="Shape 640"/>
            <p:cNvSpPr/>
            <p:nvPr/>
          </p:nvSpPr>
          <p:spPr>
            <a:xfrm>
              <a:off x="1841475" y="2392725"/>
              <a:ext cx="617700" cy="9045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0" y="119996"/>
                  </a:lnTo>
                  <a:lnTo>
                    <a:pt x="28194" y="119996"/>
                  </a:lnTo>
                  <a:lnTo>
                    <a:pt x="28194" y="16714"/>
                  </a:lnTo>
                  <a:lnTo>
                    <a:pt x="44773" y="16714"/>
                  </a:lnTo>
                  <a:cubicBezTo>
                    <a:pt x="48270" y="16714"/>
                    <a:pt x="51203" y="16790"/>
                    <a:pt x="54359" y="16867"/>
                  </a:cubicBezTo>
                  <a:cubicBezTo>
                    <a:pt x="78834" y="17175"/>
                    <a:pt x="90785" y="23798"/>
                    <a:pt x="90785" y="36815"/>
                  </a:cubicBezTo>
                  <a:lnTo>
                    <a:pt x="90785" y="38281"/>
                  </a:lnTo>
                  <a:cubicBezTo>
                    <a:pt x="90785" y="50292"/>
                    <a:pt x="81087" y="58305"/>
                    <a:pt x="54471" y="58305"/>
                  </a:cubicBezTo>
                  <a:lnTo>
                    <a:pt x="46580" y="58305"/>
                  </a:lnTo>
                  <a:lnTo>
                    <a:pt x="46580" y="74479"/>
                  </a:lnTo>
                  <a:cubicBezTo>
                    <a:pt x="49396" y="74555"/>
                    <a:pt x="51878" y="74631"/>
                    <a:pt x="54582" y="74631"/>
                  </a:cubicBezTo>
                  <a:cubicBezTo>
                    <a:pt x="92931" y="74631"/>
                    <a:pt x="119995" y="64311"/>
                    <a:pt x="119995" y="38509"/>
                  </a:cubicBezTo>
                  <a:lnTo>
                    <a:pt x="119995" y="36971"/>
                  </a:lnTo>
                  <a:cubicBezTo>
                    <a:pt x="119883" y="10012"/>
                    <a:pt x="90450" y="0"/>
                    <a:pt x="4770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1" name="Shape 641"/>
            <p:cNvSpPr/>
            <p:nvPr/>
          </p:nvSpPr>
          <p:spPr>
            <a:xfrm>
              <a:off x="4278825" y="2482125"/>
              <a:ext cx="369300" cy="8139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46038" y="3"/>
                  </a:moveTo>
                  <a:lnTo>
                    <a:pt x="0" y="2741"/>
                  </a:lnTo>
                  <a:lnTo>
                    <a:pt x="0" y="94751"/>
                  </a:lnTo>
                  <a:cubicBezTo>
                    <a:pt x="0" y="112209"/>
                    <a:pt x="19058" y="120000"/>
                    <a:pt x="61888" y="120000"/>
                  </a:cubicBezTo>
                  <a:lnTo>
                    <a:pt x="120000" y="120000"/>
                  </a:lnTo>
                  <a:lnTo>
                    <a:pt x="120000" y="104079"/>
                  </a:lnTo>
                  <a:lnTo>
                    <a:pt x="77170" y="104079"/>
                  </a:lnTo>
                  <a:cubicBezTo>
                    <a:pt x="58679" y="104079"/>
                    <a:pt x="46038" y="103736"/>
                    <a:pt x="46038" y="94751"/>
                  </a:cubicBezTo>
                  <a:lnTo>
                    <a:pt x="46038" y="37233"/>
                  </a:lnTo>
                  <a:lnTo>
                    <a:pt x="120000" y="37233"/>
                  </a:lnTo>
                  <a:lnTo>
                    <a:pt x="120000" y="21312"/>
                  </a:lnTo>
                  <a:lnTo>
                    <a:pt x="46038" y="21312"/>
                  </a:lnTo>
                  <a:lnTo>
                    <a:pt x="46038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2" name="Shape 642"/>
            <p:cNvSpPr/>
            <p:nvPr/>
          </p:nvSpPr>
          <p:spPr>
            <a:xfrm>
              <a:off x="5652525" y="3180600"/>
              <a:ext cx="117900" cy="1173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56755" y="32659"/>
                  </a:moveTo>
                  <a:cubicBezTo>
                    <a:pt x="69760" y="32659"/>
                    <a:pt x="75664" y="37416"/>
                    <a:pt x="75664" y="46342"/>
                  </a:cubicBezTo>
                  <a:cubicBezTo>
                    <a:pt x="75664" y="55242"/>
                    <a:pt x="69760" y="60588"/>
                    <a:pt x="58511" y="60588"/>
                  </a:cubicBezTo>
                  <a:lnTo>
                    <a:pt x="46116" y="60588"/>
                  </a:lnTo>
                  <a:lnTo>
                    <a:pt x="46116" y="32659"/>
                  </a:lnTo>
                  <a:close/>
                  <a:moveTo>
                    <a:pt x="40212" y="26726"/>
                  </a:moveTo>
                  <a:lnTo>
                    <a:pt x="40212" y="90869"/>
                  </a:lnTo>
                  <a:lnTo>
                    <a:pt x="47287" y="90869"/>
                  </a:lnTo>
                  <a:lnTo>
                    <a:pt x="47287" y="66521"/>
                  </a:lnTo>
                  <a:lnTo>
                    <a:pt x="62659" y="65933"/>
                  </a:lnTo>
                  <a:lnTo>
                    <a:pt x="78617" y="90869"/>
                  </a:lnTo>
                  <a:lnTo>
                    <a:pt x="86303" y="90869"/>
                  </a:lnTo>
                  <a:lnTo>
                    <a:pt x="69760" y="64143"/>
                  </a:lnTo>
                  <a:cubicBezTo>
                    <a:pt x="76835" y="61176"/>
                    <a:pt x="82765" y="55242"/>
                    <a:pt x="82765" y="45728"/>
                  </a:cubicBezTo>
                  <a:cubicBezTo>
                    <a:pt x="82765" y="33861"/>
                    <a:pt x="74494" y="26726"/>
                    <a:pt x="58511" y="26726"/>
                  </a:cubicBezTo>
                  <a:close/>
                  <a:moveTo>
                    <a:pt x="59707" y="7723"/>
                  </a:moveTo>
                  <a:cubicBezTo>
                    <a:pt x="88084" y="7723"/>
                    <a:pt x="110532" y="31483"/>
                    <a:pt x="110532" y="59411"/>
                  </a:cubicBezTo>
                  <a:cubicBezTo>
                    <a:pt x="110532" y="87314"/>
                    <a:pt x="88084" y="110485"/>
                    <a:pt x="59707" y="110485"/>
                  </a:cubicBezTo>
                  <a:cubicBezTo>
                    <a:pt x="31915" y="110485"/>
                    <a:pt x="8882" y="87314"/>
                    <a:pt x="8882" y="59411"/>
                  </a:cubicBezTo>
                  <a:cubicBezTo>
                    <a:pt x="8882" y="30895"/>
                    <a:pt x="31915" y="7723"/>
                    <a:pt x="59707" y="7723"/>
                  </a:cubicBezTo>
                  <a:close/>
                  <a:moveTo>
                    <a:pt x="59707" y="0"/>
                  </a:moveTo>
                  <a:cubicBezTo>
                    <a:pt x="26595" y="0"/>
                    <a:pt x="0" y="26726"/>
                    <a:pt x="0" y="60000"/>
                  </a:cubicBezTo>
                  <a:cubicBezTo>
                    <a:pt x="0" y="92659"/>
                    <a:pt x="26595" y="119974"/>
                    <a:pt x="59707" y="119974"/>
                  </a:cubicBezTo>
                  <a:cubicBezTo>
                    <a:pt x="93404" y="119974"/>
                    <a:pt x="120000" y="92659"/>
                    <a:pt x="120000" y="60000"/>
                  </a:cubicBezTo>
                  <a:cubicBezTo>
                    <a:pt x="120000" y="26726"/>
                    <a:pt x="93404" y="0"/>
                    <a:pt x="5970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43" name="Shape 643"/>
          <p:cNvSpPr txBox="1">
            <a:spLocks noGrp="1"/>
          </p:cNvSpPr>
          <p:nvPr>
            <p:ph type="subTitle" idx="1"/>
          </p:nvPr>
        </p:nvSpPr>
        <p:spPr>
          <a:xfrm>
            <a:off x="523200" y="3306700"/>
            <a:ext cx="4173600" cy="14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Proxima Nova"/>
              <a:buNone/>
              <a:defRPr sz="1500" b="0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– Standard">
  <p:cSld name="Title Slide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38" name="Shape 38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39" name="Shape 39"/>
            <p:cNvSpPr/>
            <p:nvPr/>
          </p:nvSpPr>
          <p:spPr>
            <a:xfrm>
              <a:off x="257417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Shape 40"/>
            <p:cNvSpPr/>
            <p:nvPr/>
          </p:nvSpPr>
          <p:spPr>
            <a:xfrm>
              <a:off x="2816875" y="2626700"/>
              <a:ext cx="703700" cy="686300"/>
            </a:xfrm>
            <a:custGeom>
              <a:avLst/>
              <a:gdLst/>
              <a:ahLst/>
              <a:cxnLst/>
              <a:rect l="0" t="0" r="0" b="0"/>
              <a:pathLst>
                <a:path w="28148" h="27452" extrusionOk="0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Shape 41"/>
            <p:cNvSpPr/>
            <p:nvPr/>
          </p:nvSpPr>
          <p:spPr>
            <a:xfrm>
              <a:off x="3557125" y="2626700"/>
              <a:ext cx="614900" cy="685700"/>
            </a:xfrm>
            <a:custGeom>
              <a:avLst/>
              <a:gdLst/>
              <a:ahLst/>
              <a:cxnLst/>
              <a:rect l="0" t="0" r="0" b="0"/>
              <a:pathLst>
                <a:path w="24596" h="27428" extrusionOk="0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Shape 42"/>
            <p:cNvSpPr/>
            <p:nvPr/>
          </p:nvSpPr>
          <p:spPr>
            <a:xfrm>
              <a:off x="4732275" y="2617400"/>
              <a:ext cx="582350" cy="679925"/>
            </a:xfrm>
            <a:custGeom>
              <a:avLst/>
              <a:gdLst/>
              <a:ahLst/>
              <a:cxnLst/>
              <a:rect l="0" t="0" r="0" b="0"/>
              <a:pathLst>
                <a:path w="23294" h="27197" extrusionOk="0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Shape 43"/>
            <p:cNvSpPr/>
            <p:nvPr/>
          </p:nvSpPr>
          <p:spPr>
            <a:xfrm>
              <a:off x="544872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Shape 44"/>
            <p:cNvSpPr/>
            <p:nvPr/>
          </p:nvSpPr>
          <p:spPr>
            <a:xfrm>
              <a:off x="1841475" y="2392725"/>
              <a:ext cx="617775" cy="904600"/>
            </a:xfrm>
            <a:custGeom>
              <a:avLst/>
              <a:gdLst/>
              <a:ahLst/>
              <a:cxnLst/>
              <a:rect l="0" t="0" r="0" b="0"/>
              <a:pathLst>
                <a:path w="24711" h="36184" extrusionOk="0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Shape 45"/>
            <p:cNvSpPr/>
            <p:nvPr/>
          </p:nvSpPr>
          <p:spPr>
            <a:xfrm>
              <a:off x="4278825" y="2482125"/>
              <a:ext cx="369275" cy="814025"/>
            </a:xfrm>
            <a:custGeom>
              <a:avLst/>
              <a:gdLst/>
              <a:ahLst/>
              <a:cxnLst/>
              <a:rect l="0" t="0" r="0" b="0"/>
              <a:pathLst>
                <a:path w="14771" h="32561" extrusionOk="0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Shape 46"/>
            <p:cNvSpPr/>
            <p:nvPr/>
          </p:nvSpPr>
          <p:spPr>
            <a:xfrm>
              <a:off x="5652525" y="3180600"/>
              <a:ext cx="117875" cy="117300"/>
            </a:xfrm>
            <a:custGeom>
              <a:avLst/>
              <a:gdLst/>
              <a:ahLst/>
              <a:cxnLst/>
              <a:rect l="0" t="0" r="0" b="0"/>
              <a:pathLst>
                <a:path w="4715" h="4692" extrusionOk="0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" name="Shape 47"/>
          <p:cNvSpPr txBox="1">
            <a:spLocks noGrp="1"/>
          </p:cNvSpPr>
          <p:nvPr>
            <p:ph type="body" idx="1"/>
          </p:nvPr>
        </p:nvSpPr>
        <p:spPr>
          <a:xfrm>
            <a:off x="915400" y="900400"/>
            <a:ext cx="7333200" cy="3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17500" rt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– Standard 1">
  <p:cSld name="3 – Standard"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Shape 645"/>
          <p:cNvSpPr txBox="1">
            <a:spLocks noGrp="1"/>
          </p:cNvSpPr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Proxima Nova"/>
              <a:buNone/>
              <a:defRPr sz="25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9pPr>
          </a:lstStyle>
          <a:p>
            <a:endParaRPr/>
          </a:p>
        </p:txBody>
      </p:sp>
      <p:grpSp>
        <p:nvGrpSpPr>
          <p:cNvPr id="646" name="Shape 646"/>
          <p:cNvGrpSpPr/>
          <p:nvPr/>
        </p:nvGrpSpPr>
        <p:grpSpPr>
          <a:xfrm>
            <a:off x="287525" y="4854557"/>
            <a:ext cx="634918" cy="148733"/>
            <a:chOff x="1841475" y="2392725"/>
            <a:chExt cx="3928950" cy="920375"/>
          </a:xfrm>
        </p:grpSpPr>
        <p:sp>
          <p:nvSpPr>
            <p:cNvPr id="647" name="Shape 647"/>
            <p:cNvSpPr/>
            <p:nvPr/>
          </p:nvSpPr>
          <p:spPr>
            <a:xfrm>
              <a:off x="2574175" y="2392725"/>
              <a:ext cx="139800" cy="9051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1" y="0"/>
                  </a:moveTo>
                  <a:lnTo>
                    <a:pt x="21" y="17933"/>
                  </a:lnTo>
                  <a:lnTo>
                    <a:pt x="119506" y="17933"/>
                  </a:lnTo>
                  <a:lnTo>
                    <a:pt x="119506" y="0"/>
                  </a:lnTo>
                  <a:close/>
                  <a:moveTo>
                    <a:pt x="21" y="31097"/>
                  </a:moveTo>
                  <a:lnTo>
                    <a:pt x="21" y="119996"/>
                  </a:lnTo>
                  <a:lnTo>
                    <a:pt x="120000" y="119996"/>
                  </a:lnTo>
                  <a:lnTo>
                    <a:pt x="120000" y="31097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8" name="Shape 648"/>
            <p:cNvSpPr/>
            <p:nvPr/>
          </p:nvSpPr>
          <p:spPr>
            <a:xfrm>
              <a:off x="2816875" y="2626700"/>
              <a:ext cx="703800" cy="6864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0" y="17262"/>
                  </a:lnTo>
                  <a:lnTo>
                    <a:pt x="11088" y="17262"/>
                  </a:lnTo>
                  <a:lnTo>
                    <a:pt x="38713" y="101417"/>
                  </a:lnTo>
                  <a:cubicBezTo>
                    <a:pt x="43070" y="114312"/>
                    <a:pt x="50395" y="119995"/>
                    <a:pt x="62673" y="119995"/>
                  </a:cubicBezTo>
                  <a:cubicBezTo>
                    <a:pt x="70892" y="119995"/>
                    <a:pt x="81089" y="117967"/>
                    <a:pt x="86832" y="101417"/>
                  </a:cubicBezTo>
                  <a:lnTo>
                    <a:pt x="120000" y="0"/>
                  </a:lnTo>
                  <a:lnTo>
                    <a:pt x="97128" y="0"/>
                  </a:lnTo>
                  <a:lnTo>
                    <a:pt x="68117" y="94108"/>
                  </a:lnTo>
                  <a:cubicBezTo>
                    <a:pt x="67029" y="98169"/>
                    <a:pt x="66237" y="100604"/>
                    <a:pt x="62673" y="100604"/>
                  </a:cubicBezTo>
                  <a:cubicBezTo>
                    <a:pt x="59207" y="100604"/>
                    <a:pt x="58418" y="98169"/>
                    <a:pt x="57228" y="94108"/>
                  </a:cubicBezTo>
                  <a:lnTo>
                    <a:pt x="28614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9" name="Shape 649"/>
            <p:cNvSpPr/>
            <p:nvPr/>
          </p:nvSpPr>
          <p:spPr>
            <a:xfrm>
              <a:off x="3557125" y="2626700"/>
              <a:ext cx="615000" cy="6858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0058" y="19407"/>
                  </a:moveTo>
                  <a:cubicBezTo>
                    <a:pt x="81359" y="19407"/>
                    <a:pt x="94390" y="33736"/>
                    <a:pt x="94390" y="50908"/>
                  </a:cubicBezTo>
                  <a:lnTo>
                    <a:pt x="94390" y="69297"/>
                  </a:lnTo>
                  <a:cubicBezTo>
                    <a:pt x="94390" y="86469"/>
                    <a:pt x="81247" y="100797"/>
                    <a:pt x="60058" y="100797"/>
                  </a:cubicBezTo>
                  <a:cubicBezTo>
                    <a:pt x="38303" y="100797"/>
                    <a:pt x="25838" y="86469"/>
                    <a:pt x="25950" y="69297"/>
                  </a:cubicBezTo>
                  <a:lnTo>
                    <a:pt x="25950" y="50908"/>
                  </a:lnTo>
                  <a:cubicBezTo>
                    <a:pt x="25950" y="33736"/>
                    <a:pt x="37737" y="19407"/>
                    <a:pt x="60058" y="19407"/>
                  </a:cubicBezTo>
                  <a:close/>
                  <a:moveTo>
                    <a:pt x="60058" y="0"/>
                  </a:moveTo>
                  <a:cubicBezTo>
                    <a:pt x="24818" y="0"/>
                    <a:pt x="4" y="20934"/>
                    <a:pt x="229" y="50803"/>
                  </a:cubicBezTo>
                  <a:lnTo>
                    <a:pt x="229" y="69196"/>
                  </a:lnTo>
                  <a:cubicBezTo>
                    <a:pt x="229" y="99069"/>
                    <a:pt x="24818" y="120000"/>
                    <a:pt x="60058" y="120000"/>
                  </a:cubicBezTo>
                  <a:cubicBezTo>
                    <a:pt x="95410" y="120000"/>
                    <a:pt x="119995" y="99069"/>
                    <a:pt x="119995" y="69196"/>
                  </a:cubicBezTo>
                  <a:lnTo>
                    <a:pt x="119995" y="50803"/>
                  </a:lnTo>
                  <a:cubicBezTo>
                    <a:pt x="119995" y="20934"/>
                    <a:pt x="95410" y="0"/>
                    <a:pt x="60058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0" name="Shape 650"/>
            <p:cNvSpPr/>
            <p:nvPr/>
          </p:nvSpPr>
          <p:spPr>
            <a:xfrm>
              <a:off x="4732275" y="2617400"/>
              <a:ext cx="582300" cy="6798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1375" y="4"/>
                  </a:moveTo>
                  <a:cubicBezTo>
                    <a:pt x="23449" y="4"/>
                    <a:pt x="0" y="20499"/>
                    <a:pt x="0" y="53392"/>
                  </a:cubicBezTo>
                  <a:lnTo>
                    <a:pt x="0" y="66302"/>
                  </a:lnTo>
                  <a:cubicBezTo>
                    <a:pt x="0" y="99196"/>
                    <a:pt x="23449" y="119995"/>
                    <a:pt x="61375" y="119995"/>
                  </a:cubicBezTo>
                  <a:cubicBezTo>
                    <a:pt x="62215" y="119995"/>
                    <a:pt x="68912" y="119995"/>
                    <a:pt x="71905" y="119691"/>
                  </a:cubicBezTo>
                  <a:lnTo>
                    <a:pt x="71905" y="99911"/>
                  </a:lnTo>
                  <a:cubicBezTo>
                    <a:pt x="70710" y="99911"/>
                    <a:pt x="62096" y="100118"/>
                    <a:pt x="61375" y="100118"/>
                  </a:cubicBezTo>
                  <a:cubicBezTo>
                    <a:pt x="40676" y="100118"/>
                    <a:pt x="26921" y="86590"/>
                    <a:pt x="26921" y="66302"/>
                  </a:cubicBezTo>
                  <a:lnTo>
                    <a:pt x="26921" y="53392"/>
                  </a:lnTo>
                  <a:cubicBezTo>
                    <a:pt x="26921" y="33100"/>
                    <a:pt x="40800" y="19577"/>
                    <a:pt x="61375" y="19577"/>
                  </a:cubicBezTo>
                  <a:cubicBezTo>
                    <a:pt x="70586" y="19577"/>
                    <a:pt x="84706" y="20190"/>
                    <a:pt x="89611" y="21112"/>
                  </a:cubicBezTo>
                  <a:lnTo>
                    <a:pt x="91048" y="21315"/>
                  </a:lnTo>
                  <a:lnTo>
                    <a:pt x="91048" y="119995"/>
                  </a:lnTo>
                  <a:lnTo>
                    <a:pt x="119881" y="119995"/>
                  </a:lnTo>
                  <a:lnTo>
                    <a:pt x="119881" y="9428"/>
                  </a:lnTo>
                  <a:cubicBezTo>
                    <a:pt x="120000" y="7381"/>
                    <a:pt x="120000" y="6662"/>
                    <a:pt x="114735" y="5435"/>
                  </a:cubicBezTo>
                  <a:cubicBezTo>
                    <a:pt x="100377" y="2259"/>
                    <a:pt x="77886" y="4"/>
                    <a:pt x="61375" y="4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1" name="Shape 651"/>
            <p:cNvSpPr/>
            <p:nvPr/>
          </p:nvSpPr>
          <p:spPr>
            <a:xfrm>
              <a:off x="5448725" y="2392725"/>
              <a:ext cx="139800" cy="9051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1" y="0"/>
                  </a:moveTo>
                  <a:lnTo>
                    <a:pt x="21" y="119996"/>
                  </a:lnTo>
                  <a:lnTo>
                    <a:pt x="120000" y="119996"/>
                  </a:lnTo>
                  <a:lnTo>
                    <a:pt x="120000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2" name="Shape 652"/>
            <p:cNvSpPr/>
            <p:nvPr/>
          </p:nvSpPr>
          <p:spPr>
            <a:xfrm>
              <a:off x="1841475" y="2392725"/>
              <a:ext cx="617700" cy="9045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0" y="119996"/>
                  </a:lnTo>
                  <a:lnTo>
                    <a:pt x="28194" y="119996"/>
                  </a:lnTo>
                  <a:lnTo>
                    <a:pt x="28194" y="16714"/>
                  </a:lnTo>
                  <a:lnTo>
                    <a:pt x="44773" y="16714"/>
                  </a:lnTo>
                  <a:cubicBezTo>
                    <a:pt x="48270" y="16714"/>
                    <a:pt x="51203" y="16790"/>
                    <a:pt x="54359" y="16867"/>
                  </a:cubicBezTo>
                  <a:cubicBezTo>
                    <a:pt x="78834" y="17175"/>
                    <a:pt x="90785" y="23798"/>
                    <a:pt x="90785" y="36815"/>
                  </a:cubicBezTo>
                  <a:lnTo>
                    <a:pt x="90785" y="38281"/>
                  </a:lnTo>
                  <a:cubicBezTo>
                    <a:pt x="90785" y="50292"/>
                    <a:pt x="81087" y="58305"/>
                    <a:pt x="54471" y="58305"/>
                  </a:cubicBezTo>
                  <a:lnTo>
                    <a:pt x="46580" y="58305"/>
                  </a:lnTo>
                  <a:lnTo>
                    <a:pt x="46580" y="74479"/>
                  </a:lnTo>
                  <a:cubicBezTo>
                    <a:pt x="49396" y="74555"/>
                    <a:pt x="51878" y="74631"/>
                    <a:pt x="54582" y="74631"/>
                  </a:cubicBezTo>
                  <a:cubicBezTo>
                    <a:pt x="92931" y="74631"/>
                    <a:pt x="119995" y="64311"/>
                    <a:pt x="119995" y="38509"/>
                  </a:cubicBezTo>
                  <a:lnTo>
                    <a:pt x="119995" y="36971"/>
                  </a:lnTo>
                  <a:cubicBezTo>
                    <a:pt x="119883" y="10012"/>
                    <a:pt x="90450" y="0"/>
                    <a:pt x="47706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3" name="Shape 653"/>
            <p:cNvSpPr/>
            <p:nvPr/>
          </p:nvSpPr>
          <p:spPr>
            <a:xfrm>
              <a:off x="4278825" y="2482125"/>
              <a:ext cx="369300" cy="8139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46038" y="3"/>
                  </a:moveTo>
                  <a:lnTo>
                    <a:pt x="0" y="2741"/>
                  </a:lnTo>
                  <a:lnTo>
                    <a:pt x="0" y="94751"/>
                  </a:lnTo>
                  <a:cubicBezTo>
                    <a:pt x="0" y="112209"/>
                    <a:pt x="19058" y="120000"/>
                    <a:pt x="61888" y="120000"/>
                  </a:cubicBezTo>
                  <a:lnTo>
                    <a:pt x="120000" y="120000"/>
                  </a:lnTo>
                  <a:lnTo>
                    <a:pt x="120000" y="104079"/>
                  </a:lnTo>
                  <a:lnTo>
                    <a:pt x="77170" y="104079"/>
                  </a:lnTo>
                  <a:cubicBezTo>
                    <a:pt x="58679" y="104079"/>
                    <a:pt x="46038" y="103736"/>
                    <a:pt x="46038" y="94751"/>
                  </a:cubicBezTo>
                  <a:lnTo>
                    <a:pt x="46038" y="37233"/>
                  </a:lnTo>
                  <a:lnTo>
                    <a:pt x="120000" y="37233"/>
                  </a:lnTo>
                  <a:lnTo>
                    <a:pt x="120000" y="21312"/>
                  </a:lnTo>
                  <a:lnTo>
                    <a:pt x="46038" y="21312"/>
                  </a:lnTo>
                  <a:lnTo>
                    <a:pt x="46038" y="3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4" name="Shape 654"/>
            <p:cNvSpPr/>
            <p:nvPr/>
          </p:nvSpPr>
          <p:spPr>
            <a:xfrm>
              <a:off x="5652525" y="3180600"/>
              <a:ext cx="117900" cy="1173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56755" y="32659"/>
                  </a:moveTo>
                  <a:cubicBezTo>
                    <a:pt x="69760" y="32659"/>
                    <a:pt x="75664" y="37416"/>
                    <a:pt x="75664" y="46342"/>
                  </a:cubicBezTo>
                  <a:cubicBezTo>
                    <a:pt x="75664" y="55242"/>
                    <a:pt x="69760" y="60588"/>
                    <a:pt x="58511" y="60588"/>
                  </a:cubicBezTo>
                  <a:lnTo>
                    <a:pt x="46116" y="60588"/>
                  </a:lnTo>
                  <a:lnTo>
                    <a:pt x="46116" y="32659"/>
                  </a:lnTo>
                  <a:close/>
                  <a:moveTo>
                    <a:pt x="40212" y="26726"/>
                  </a:moveTo>
                  <a:lnTo>
                    <a:pt x="40212" y="90869"/>
                  </a:lnTo>
                  <a:lnTo>
                    <a:pt x="47287" y="90869"/>
                  </a:lnTo>
                  <a:lnTo>
                    <a:pt x="47287" y="66521"/>
                  </a:lnTo>
                  <a:lnTo>
                    <a:pt x="62659" y="65933"/>
                  </a:lnTo>
                  <a:lnTo>
                    <a:pt x="78617" y="90869"/>
                  </a:lnTo>
                  <a:lnTo>
                    <a:pt x="86303" y="90869"/>
                  </a:lnTo>
                  <a:lnTo>
                    <a:pt x="69760" y="64143"/>
                  </a:lnTo>
                  <a:cubicBezTo>
                    <a:pt x="76835" y="61176"/>
                    <a:pt x="82765" y="55242"/>
                    <a:pt x="82765" y="45728"/>
                  </a:cubicBezTo>
                  <a:cubicBezTo>
                    <a:pt x="82765" y="33861"/>
                    <a:pt x="74494" y="26726"/>
                    <a:pt x="58511" y="26726"/>
                  </a:cubicBezTo>
                  <a:close/>
                  <a:moveTo>
                    <a:pt x="59707" y="7723"/>
                  </a:moveTo>
                  <a:cubicBezTo>
                    <a:pt x="88084" y="7723"/>
                    <a:pt x="110532" y="31483"/>
                    <a:pt x="110532" y="59411"/>
                  </a:cubicBezTo>
                  <a:cubicBezTo>
                    <a:pt x="110532" y="87314"/>
                    <a:pt x="88084" y="110485"/>
                    <a:pt x="59707" y="110485"/>
                  </a:cubicBezTo>
                  <a:cubicBezTo>
                    <a:pt x="31915" y="110485"/>
                    <a:pt x="8882" y="87314"/>
                    <a:pt x="8882" y="59411"/>
                  </a:cubicBezTo>
                  <a:cubicBezTo>
                    <a:pt x="8882" y="30895"/>
                    <a:pt x="31915" y="7723"/>
                    <a:pt x="59707" y="7723"/>
                  </a:cubicBezTo>
                  <a:close/>
                  <a:moveTo>
                    <a:pt x="59707" y="0"/>
                  </a:moveTo>
                  <a:cubicBezTo>
                    <a:pt x="26595" y="0"/>
                    <a:pt x="0" y="26726"/>
                    <a:pt x="0" y="60000"/>
                  </a:cubicBezTo>
                  <a:cubicBezTo>
                    <a:pt x="0" y="92659"/>
                    <a:pt x="26595" y="119974"/>
                    <a:pt x="59707" y="119974"/>
                  </a:cubicBezTo>
                  <a:cubicBezTo>
                    <a:pt x="93404" y="119974"/>
                    <a:pt x="120000" y="92659"/>
                    <a:pt x="120000" y="60000"/>
                  </a:cubicBezTo>
                  <a:cubicBezTo>
                    <a:pt x="120000" y="26726"/>
                    <a:pt x="93404" y="0"/>
                    <a:pt x="59707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55" name="Shape 655"/>
          <p:cNvSpPr txBox="1">
            <a:spLocks noGrp="1"/>
          </p:cNvSpPr>
          <p:nvPr>
            <p:ph type="body" idx="1"/>
          </p:nvPr>
        </p:nvSpPr>
        <p:spPr>
          <a:xfrm>
            <a:off x="915400" y="900400"/>
            <a:ext cx="7333200" cy="3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175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 sz="14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175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 sz="14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3175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■"/>
              <a:defRPr sz="14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3175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 sz="14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3175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 sz="14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3175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■"/>
              <a:defRPr sz="14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3175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 sz="14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3175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 sz="14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317500" algn="l" rt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Proxima Nova"/>
              <a:buChar char="■"/>
              <a:defRPr sz="14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 – Title">
  <p:cSld name="Divider">
    <p:bg>
      <p:bgPr>
        <a:solidFill>
          <a:schemeClr val="lt2"/>
        </a:solidFill>
        <a:effectLst/>
      </p:bgPr>
    </p:bg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7" name="Shape 657" descr="SiliconValley-01.jpg"/>
          <p:cNvPicPr preferRelativeResize="0"/>
          <p:nvPr/>
        </p:nvPicPr>
        <p:blipFill rotWithShape="1">
          <a:blip r:embed="rId2">
            <a:alphaModFix/>
          </a:blip>
          <a:srcRect t="1976" r="25810" b="31254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58" name="Shape 658"/>
          <p:cNvSpPr/>
          <p:nvPr/>
        </p:nvSpPr>
        <p:spPr>
          <a:xfrm>
            <a:off x="0" y="-25"/>
            <a:ext cx="9144000" cy="5143500"/>
          </a:xfrm>
          <a:prstGeom prst="rect">
            <a:avLst/>
          </a:prstGeom>
          <a:gradFill>
            <a:gsLst>
              <a:gs pos="0">
                <a:srgbClr val="1AB9A5"/>
              </a:gs>
              <a:gs pos="10000">
                <a:srgbClr val="1AB9A5"/>
              </a:gs>
              <a:gs pos="100000">
                <a:srgbClr val="1AB9A5">
                  <a:alpha val="74509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A9DBD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59" name="Shape 659"/>
          <p:cNvCxnSpPr/>
          <p:nvPr/>
        </p:nvCxnSpPr>
        <p:spPr>
          <a:xfrm>
            <a:off x="633275" y="3110100"/>
            <a:ext cx="738900" cy="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60" name="Shape 660"/>
          <p:cNvSpPr txBox="1">
            <a:spLocks noGrp="1"/>
          </p:cNvSpPr>
          <p:nvPr>
            <p:ph type="title"/>
          </p:nvPr>
        </p:nvSpPr>
        <p:spPr>
          <a:xfrm>
            <a:off x="523203" y="1737025"/>
            <a:ext cx="6158400" cy="11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0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1" name="Shape 661"/>
          <p:cNvSpPr txBox="1"/>
          <p:nvPr/>
        </p:nvSpPr>
        <p:spPr>
          <a:xfrm>
            <a:off x="5133546" y="4782050"/>
            <a:ext cx="3926100" cy="1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© Copyright 2017 Pivotal Software, Inc. All rights Reserved. Version 1.0</a:t>
            </a:r>
            <a:endParaRPr sz="6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662" name="Shape 662"/>
          <p:cNvGrpSpPr/>
          <p:nvPr/>
        </p:nvGrpSpPr>
        <p:grpSpPr>
          <a:xfrm>
            <a:off x="634507" y="819388"/>
            <a:ext cx="1337013" cy="313170"/>
            <a:chOff x="1841475" y="2392725"/>
            <a:chExt cx="3928925" cy="920275"/>
          </a:xfrm>
        </p:grpSpPr>
        <p:sp>
          <p:nvSpPr>
            <p:cNvPr id="663" name="Shape 663"/>
            <p:cNvSpPr/>
            <p:nvPr/>
          </p:nvSpPr>
          <p:spPr>
            <a:xfrm>
              <a:off x="257417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Shape 664"/>
            <p:cNvSpPr/>
            <p:nvPr/>
          </p:nvSpPr>
          <p:spPr>
            <a:xfrm>
              <a:off x="2816875" y="2626700"/>
              <a:ext cx="703700" cy="686300"/>
            </a:xfrm>
            <a:custGeom>
              <a:avLst/>
              <a:gdLst/>
              <a:ahLst/>
              <a:cxnLst/>
              <a:rect l="0" t="0" r="0" b="0"/>
              <a:pathLst>
                <a:path w="28148" h="27452" extrusionOk="0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Shape 665"/>
            <p:cNvSpPr/>
            <p:nvPr/>
          </p:nvSpPr>
          <p:spPr>
            <a:xfrm>
              <a:off x="3557125" y="2626700"/>
              <a:ext cx="614900" cy="685700"/>
            </a:xfrm>
            <a:custGeom>
              <a:avLst/>
              <a:gdLst/>
              <a:ahLst/>
              <a:cxnLst/>
              <a:rect l="0" t="0" r="0" b="0"/>
              <a:pathLst>
                <a:path w="24596" h="27428" extrusionOk="0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Shape 666"/>
            <p:cNvSpPr/>
            <p:nvPr/>
          </p:nvSpPr>
          <p:spPr>
            <a:xfrm>
              <a:off x="4732275" y="2617400"/>
              <a:ext cx="582350" cy="679925"/>
            </a:xfrm>
            <a:custGeom>
              <a:avLst/>
              <a:gdLst/>
              <a:ahLst/>
              <a:cxnLst/>
              <a:rect l="0" t="0" r="0" b="0"/>
              <a:pathLst>
                <a:path w="23294" h="27197" extrusionOk="0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Shape 667"/>
            <p:cNvSpPr/>
            <p:nvPr/>
          </p:nvSpPr>
          <p:spPr>
            <a:xfrm>
              <a:off x="544872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Shape 668"/>
            <p:cNvSpPr/>
            <p:nvPr/>
          </p:nvSpPr>
          <p:spPr>
            <a:xfrm>
              <a:off x="1841475" y="2392725"/>
              <a:ext cx="617775" cy="904600"/>
            </a:xfrm>
            <a:custGeom>
              <a:avLst/>
              <a:gdLst/>
              <a:ahLst/>
              <a:cxnLst/>
              <a:rect l="0" t="0" r="0" b="0"/>
              <a:pathLst>
                <a:path w="24711" h="36184" extrusionOk="0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Shape 669"/>
            <p:cNvSpPr/>
            <p:nvPr/>
          </p:nvSpPr>
          <p:spPr>
            <a:xfrm>
              <a:off x="4278825" y="2482125"/>
              <a:ext cx="369275" cy="814025"/>
            </a:xfrm>
            <a:custGeom>
              <a:avLst/>
              <a:gdLst/>
              <a:ahLst/>
              <a:cxnLst/>
              <a:rect l="0" t="0" r="0" b="0"/>
              <a:pathLst>
                <a:path w="14771" h="32561" extrusionOk="0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Shape 670"/>
            <p:cNvSpPr/>
            <p:nvPr/>
          </p:nvSpPr>
          <p:spPr>
            <a:xfrm>
              <a:off x="5652525" y="3180600"/>
              <a:ext cx="117875" cy="117300"/>
            </a:xfrm>
            <a:custGeom>
              <a:avLst/>
              <a:gdLst/>
              <a:ahLst/>
              <a:cxnLst/>
              <a:rect l="0" t="0" r="0" b="0"/>
              <a:pathLst>
                <a:path w="4715" h="4692" extrusionOk="0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71" name="Shape 671"/>
          <p:cNvSpPr txBox="1">
            <a:spLocks noGrp="1"/>
          </p:cNvSpPr>
          <p:nvPr>
            <p:ph type="subTitle" idx="1"/>
          </p:nvPr>
        </p:nvSpPr>
        <p:spPr>
          <a:xfrm>
            <a:off x="523200" y="3306700"/>
            <a:ext cx="4173600" cy="14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– Standard">
  <p:cSld name="Title Slide"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Shape 673"/>
          <p:cNvSpPr txBox="1">
            <a:spLocks noGrp="1"/>
          </p:cNvSpPr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674" name="Shape 674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675" name="Shape 675"/>
            <p:cNvSpPr/>
            <p:nvPr/>
          </p:nvSpPr>
          <p:spPr>
            <a:xfrm>
              <a:off x="257417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Shape 676"/>
            <p:cNvSpPr/>
            <p:nvPr/>
          </p:nvSpPr>
          <p:spPr>
            <a:xfrm>
              <a:off x="2816875" y="2626700"/>
              <a:ext cx="703700" cy="686300"/>
            </a:xfrm>
            <a:custGeom>
              <a:avLst/>
              <a:gdLst/>
              <a:ahLst/>
              <a:cxnLst/>
              <a:rect l="0" t="0" r="0" b="0"/>
              <a:pathLst>
                <a:path w="28148" h="27452" extrusionOk="0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Shape 677"/>
            <p:cNvSpPr/>
            <p:nvPr/>
          </p:nvSpPr>
          <p:spPr>
            <a:xfrm>
              <a:off x="3557125" y="2626700"/>
              <a:ext cx="614900" cy="685700"/>
            </a:xfrm>
            <a:custGeom>
              <a:avLst/>
              <a:gdLst/>
              <a:ahLst/>
              <a:cxnLst/>
              <a:rect l="0" t="0" r="0" b="0"/>
              <a:pathLst>
                <a:path w="24596" h="27428" extrusionOk="0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Shape 678"/>
            <p:cNvSpPr/>
            <p:nvPr/>
          </p:nvSpPr>
          <p:spPr>
            <a:xfrm>
              <a:off x="4732275" y="2617400"/>
              <a:ext cx="582350" cy="679925"/>
            </a:xfrm>
            <a:custGeom>
              <a:avLst/>
              <a:gdLst/>
              <a:ahLst/>
              <a:cxnLst/>
              <a:rect l="0" t="0" r="0" b="0"/>
              <a:pathLst>
                <a:path w="23294" h="27197" extrusionOk="0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Shape 679"/>
            <p:cNvSpPr/>
            <p:nvPr/>
          </p:nvSpPr>
          <p:spPr>
            <a:xfrm>
              <a:off x="544872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Shape 680"/>
            <p:cNvSpPr/>
            <p:nvPr/>
          </p:nvSpPr>
          <p:spPr>
            <a:xfrm>
              <a:off x="1841475" y="2392725"/>
              <a:ext cx="617775" cy="904600"/>
            </a:xfrm>
            <a:custGeom>
              <a:avLst/>
              <a:gdLst/>
              <a:ahLst/>
              <a:cxnLst/>
              <a:rect l="0" t="0" r="0" b="0"/>
              <a:pathLst>
                <a:path w="24711" h="36184" extrusionOk="0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Shape 681"/>
            <p:cNvSpPr/>
            <p:nvPr/>
          </p:nvSpPr>
          <p:spPr>
            <a:xfrm>
              <a:off x="4278825" y="2482125"/>
              <a:ext cx="369275" cy="814025"/>
            </a:xfrm>
            <a:custGeom>
              <a:avLst/>
              <a:gdLst/>
              <a:ahLst/>
              <a:cxnLst/>
              <a:rect l="0" t="0" r="0" b="0"/>
              <a:pathLst>
                <a:path w="14771" h="32561" extrusionOk="0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Shape 682"/>
            <p:cNvSpPr/>
            <p:nvPr/>
          </p:nvSpPr>
          <p:spPr>
            <a:xfrm>
              <a:off x="5652525" y="3180600"/>
              <a:ext cx="117875" cy="117300"/>
            </a:xfrm>
            <a:custGeom>
              <a:avLst/>
              <a:gdLst/>
              <a:ahLst/>
              <a:cxnLst/>
              <a:rect l="0" t="0" r="0" b="0"/>
              <a:pathLst>
                <a:path w="4715" h="4692" extrusionOk="0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83" name="Shape 683"/>
          <p:cNvSpPr txBox="1">
            <a:spLocks noGrp="1"/>
          </p:cNvSpPr>
          <p:nvPr>
            <p:ph type="body" idx="1"/>
          </p:nvPr>
        </p:nvSpPr>
        <p:spPr>
          <a:xfrm>
            <a:off x="915400" y="900400"/>
            <a:ext cx="7333200" cy="3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17500" rt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– Sidebar 1">
  <p:cSld name="CUSTOM_5"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85" name="Shape 685"/>
          <p:cNvCxnSpPr/>
          <p:nvPr/>
        </p:nvCxnSpPr>
        <p:spPr>
          <a:xfrm rot="10800000">
            <a:off x="6081375" y="905700"/>
            <a:ext cx="0" cy="3764400"/>
          </a:xfrm>
          <a:prstGeom prst="straightConnector1">
            <a:avLst/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86" name="Shape 686"/>
          <p:cNvSpPr txBox="1">
            <a:spLocks noGrp="1"/>
          </p:cNvSpPr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687" name="Shape 687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688" name="Shape 688"/>
            <p:cNvSpPr/>
            <p:nvPr/>
          </p:nvSpPr>
          <p:spPr>
            <a:xfrm>
              <a:off x="257417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Shape 689"/>
            <p:cNvSpPr/>
            <p:nvPr/>
          </p:nvSpPr>
          <p:spPr>
            <a:xfrm>
              <a:off x="2816875" y="2626700"/>
              <a:ext cx="703700" cy="686300"/>
            </a:xfrm>
            <a:custGeom>
              <a:avLst/>
              <a:gdLst/>
              <a:ahLst/>
              <a:cxnLst/>
              <a:rect l="0" t="0" r="0" b="0"/>
              <a:pathLst>
                <a:path w="28148" h="27452" extrusionOk="0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Shape 690"/>
            <p:cNvSpPr/>
            <p:nvPr/>
          </p:nvSpPr>
          <p:spPr>
            <a:xfrm>
              <a:off x="3557125" y="2626700"/>
              <a:ext cx="614900" cy="685700"/>
            </a:xfrm>
            <a:custGeom>
              <a:avLst/>
              <a:gdLst/>
              <a:ahLst/>
              <a:cxnLst/>
              <a:rect l="0" t="0" r="0" b="0"/>
              <a:pathLst>
                <a:path w="24596" h="27428" extrusionOk="0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Shape 691"/>
            <p:cNvSpPr/>
            <p:nvPr/>
          </p:nvSpPr>
          <p:spPr>
            <a:xfrm>
              <a:off x="4732275" y="2617400"/>
              <a:ext cx="582350" cy="679925"/>
            </a:xfrm>
            <a:custGeom>
              <a:avLst/>
              <a:gdLst/>
              <a:ahLst/>
              <a:cxnLst/>
              <a:rect l="0" t="0" r="0" b="0"/>
              <a:pathLst>
                <a:path w="23294" h="27197" extrusionOk="0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Shape 692"/>
            <p:cNvSpPr/>
            <p:nvPr/>
          </p:nvSpPr>
          <p:spPr>
            <a:xfrm>
              <a:off x="544872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Shape 693"/>
            <p:cNvSpPr/>
            <p:nvPr/>
          </p:nvSpPr>
          <p:spPr>
            <a:xfrm>
              <a:off x="1841475" y="2392725"/>
              <a:ext cx="617775" cy="904600"/>
            </a:xfrm>
            <a:custGeom>
              <a:avLst/>
              <a:gdLst/>
              <a:ahLst/>
              <a:cxnLst/>
              <a:rect l="0" t="0" r="0" b="0"/>
              <a:pathLst>
                <a:path w="24711" h="36184" extrusionOk="0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Shape 694"/>
            <p:cNvSpPr/>
            <p:nvPr/>
          </p:nvSpPr>
          <p:spPr>
            <a:xfrm>
              <a:off x="4278825" y="2482125"/>
              <a:ext cx="369275" cy="814025"/>
            </a:xfrm>
            <a:custGeom>
              <a:avLst/>
              <a:gdLst/>
              <a:ahLst/>
              <a:cxnLst/>
              <a:rect l="0" t="0" r="0" b="0"/>
              <a:pathLst>
                <a:path w="14771" h="32561" extrusionOk="0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Shape 695"/>
            <p:cNvSpPr/>
            <p:nvPr/>
          </p:nvSpPr>
          <p:spPr>
            <a:xfrm>
              <a:off x="5652525" y="3180600"/>
              <a:ext cx="117875" cy="117300"/>
            </a:xfrm>
            <a:custGeom>
              <a:avLst/>
              <a:gdLst/>
              <a:ahLst/>
              <a:cxnLst/>
              <a:rect l="0" t="0" r="0" b="0"/>
              <a:pathLst>
                <a:path w="4715" h="4692" extrusionOk="0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696" name="Shape 696"/>
          <p:cNvCxnSpPr/>
          <p:nvPr/>
        </p:nvCxnSpPr>
        <p:spPr>
          <a:xfrm>
            <a:off x="6078286" y="-214525"/>
            <a:ext cx="0" cy="1197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97" name="Shape 697"/>
          <p:cNvSpPr txBox="1">
            <a:spLocks noGrp="1"/>
          </p:cNvSpPr>
          <p:nvPr>
            <p:ph type="body" idx="1"/>
          </p:nvPr>
        </p:nvSpPr>
        <p:spPr>
          <a:xfrm>
            <a:off x="192475" y="900400"/>
            <a:ext cx="5618700" cy="3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17500" rt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698" name="Shape 698"/>
          <p:cNvSpPr txBox="1">
            <a:spLocks noGrp="1"/>
          </p:cNvSpPr>
          <p:nvPr>
            <p:ph type="body" idx="2"/>
          </p:nvPr>
        </p:nvSpPr>
        <p:spPr>
          <a:xfrm>
            <a:off x="6222125" y="900400"/>
            <a:ext cx="2729400" cy="3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115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●"/>
              <a:defRPr sz="1300" b="1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1115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○"/>
              <a:defRPr sz="1300" b="1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1115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■"/>
              <a:defRPr sz="1300" b="1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1115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●"/>
              <a:defRPr sz="1300" b="1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1115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○"/>
              <a:defRPr sz="1300" b="1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1115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■"/>
              <a:defRPr sz="1300" b="1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1115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●"/>
              <a:defRPr sz="1300" b="1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1115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○"/>
              <a:defRPr sz="1300" b="1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11150" rtl="0">
              <a:lnSpc>
                <a:spcPct val="110000"/>
              </a:lnSpc>
              <a:spcBef>
                <a:spcPts val="2000"/>
              </a:spcBef>
              <a:spcAft>
                <a:spcPts val="2000"/>
              </a:spcAft>
              <a:buClr>
                <a:schemeClr val="lt2"/>
              </a:buClr>
              <a:buSzPts val="1300"/>
              <a:buFont typeface="Proxima Nova"/>
              <a:buChar char="■"/>
              <a:defRPr sz="1300" b="1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– Split w/ Image 1">
  <p:cSld name="CUSTOM_8_2"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Shape 700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Cover w/ Image</a:t>
            </a:r>
            <a:endParaRPr sz="1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701" name="Shape 701"/>
          <p:cNvCxnSpPr/>
          <p:nvPr/>
        </p:nvCxnSpPr>
        <p:spPr>
          <a:xfrm>
            <a:off x="4572000" y="-214525"/>
            <a:ext cx="0" cy="1197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02" name="Shape 702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703" name="Shape 703"/>
            <p:cNvSpPr/>
            <p:nvPr/>
          </p:nvSpPr>
          <p:spPr>
            <a:xfrm>
              <a:off x="257417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Shape 704"/>
            <p:cNvSpPr/>
            <p:nvPr/>
          </p:nvSpPr>
          <p:spPr>
            <a:xfrm>
              <a:off x="2816875" y="2626700"/>
              <a:ext cx="703700" cy="686300"/>
            </a:xfrm>
            <a:custGeom>
              <a:avLst/>
              <a:gdLst/>
              <a:ahLst/>
              <a:cxnLst/>
              <a:rect l="0" t="0" r="0" b="0"/>
              <a:pathLst>
                <a:path w="28148" h="27452" extrusionOk="0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Shape 705"/>
            <p:cNvSpPr/>
            <p:nvPr/>
          </p:nvSpPr>
          <p:spPr>
            <a:xfrm>
              <a:off x="3557125" y="2626700"/>
              <a:ext cx="614900" cy="685700"/>
            </a:xfrm>
            <a:custGeom>
              <a:avLst/>
              <a:gdLst/>
              <a:ahLst/>
              <a:cxnLst/>
              <a:rect l="0" t="0" r="0" b="0"/>
              <a:pathLst>
                <a:path w="24596" h="27428" extrusionOk="0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Shape 706"/>
            <p:cNvSpPr/>
            <p:nvPr/>
          </p:nvSpPr>
          <p:spPr>
            <a:xfrm>
              <a:off x="4732275" y="2617400"/>
              <a:ext cx="582350" cy="679925"/>
            </a:xfrm>
            <a:custGeom>
              <a:avLst/>
              <a:gdLst/>
              <a:ahLst/>
              <a:cxnLst/>
              <a:rect l="0" t="0" r="0" b="0"/>
              <a:pathLst>
                <a:path w="23294" h="27197" extrusionOk="0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Shape 707"/>
            <p:cNvSpPr/>
            <p:nvPr/>
          </p:nvSpPr>
          <p:spPr>
            <a:xfrm>
              <a:off x="544872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Shape 708"/>
            <p:cNvSpPr/>
            <p:nvPr/>
          </p:nvSpPr>
          <p:spPr>
            <a:xfrm>
              <a:off x="1841475" y="2392725"/>
              <a:ext cx="617775" cy="904600"/>
            </a:xfrm>
            <a:custGeom>
              <a:avLst/>
              <a:gdLst/>
              <a:ahLst/>
              <a:cxnLst/>
              <a:rect l="0" t="0" r="0" b="0"/>
              <a:pathLst>
                <a:path w="24711" h="36184" extrusionOk="0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Shape 709"/>
            <p:cNvSpPr/>
            <p:nvPr/>
          </p:nvSpPr>
          <p:spPr>
            <a:xfrm>
              <a:off x="4278825" y="2482125"/>
              <a:ext cx="369275" cy="814025"/>
            </a:xfrm>
            <a:custGeom>
              <a:avLst/>
              <a:gdLst/>
              <a:ahLst/>
              <a:cxnLst/>
              <a:rect l="0" t="0" r="0" b="0"/>
              <a:pathLst>
                <a:path w="14771" h="32561" extrusionOk="0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Shape 710"/>
            <p:cNvSpPr/>
            <p:nvPr/>
          </p:nvSpPr>
          <p:spPr>
            <a:xfrm>
              <a:off x="5652525" y="3180600"/>
              <a:ext cx="117875" cy="117300"/>
            </a:xfrm>
            <a:custGeom>
              <a:avLst/>
              <a:gdLst/>
              <a:ahLst/>
              <a:cxnLst/>
              <a:rect l="0" t="0" r="0" b="0"/>
              <a:pathLst>
                <a:path w="4715" h="4692" extrusionOk="0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11" name="Shape 711"/>
          <p:cNvSpPr txBox="1">
            <a:spLocks noGrp="1"/>
          </p:cNvSpPr>
          <p:nvPr>
            <p:ph type="title"/>
          </p:nvPr>
        </p:nvSpPr>
        <p:spPr>
          <a:xfrm>
            <a:off x="192475" y="151275"/>
            <a:ext cx="4281300" cy="3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2" name="Shape 712"/>
          <p:cNvSpPr txBox="1">
            <a:spLocks noGrp="1"/>
          </p:cNvSpPr>
          <p:nvPr>
            <p:ph type="body" idx="1"/>
          </p:nvPr>
        </p:nvSpPr>
        <p:spPr>
          <a:xfrm>
            <a:off x="192475" y="900400"/>
            <a:ext cx="4254600" cy="3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302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●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302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○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302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■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302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●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302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○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302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■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302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●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302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○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30200" rt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600"/>
              <a:buFont typeface="Proxima Nova"/>
              <a:buChar char="■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 – Columns">
  <p:cSld name="CUSTOM_8_1">
    <p:spTree>
      <p:nvGrpSpPr>
        <p:cNvPr id="1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4" name="Shape 714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715" name="Shape 715"/>
            <p:cNvSpPr/>
            <p:nvPr/>
          </p:nvSpPr>
          <p:spPr>
            <a:xfrm>
              <a:off x="257417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Shape 716"/>
            <p:cNvSpPr/>
            <p:nvPr/>
          </p:nvSpPr>
          <p:spPr>
            <a:xfrm>
              <a:off x="2816875" y="2626700"/>
              <a:ext cx="703700" cy="686300"/>
            </a:xfrm>
            <a:custGeom>
              <a:avLst/>
              <a:gdLst/>
              <a:ahLst/>
              <a:cxnLst/>
              <a:rect l="0" t="0" r="0" b="0"/>
              <a:pathLst>
                <a:path w="28148" h="27452" extrusionOk="0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Shape 717"/>
            <p:cNvSpPr/>
            <p:nvPr/>
          </p:nvSpPr>
          <p:spPr>
            <a:xfrm>
              <a:off x="3557125" y="2626700"/>
              <a:ext cx="614900" cy="685700"/>
            </a:xfrm>
            <a:custGeom>
              <a:avLst/>
              <a:gdLst/>
              <a:ahLst/>
              <a:cxnLst/>
              <a:rect l="0" t="0" r="0" b="0"/>
              <a:pathLst>
                <a:path w="24596" h="27428" extrusionOk="0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Shape 718"/>
            <p:cNvSpPr/>
            <p:nvPr/>
          </p:nvSpPr>
          <p:spPr>
            <a:xfrm>
              <a:off x="4732275" y="2617400"/>
              <a:ext cx="582350" cy="679925"/>
            </a:xfrm>
            <a:custGeom>
              <a:avLst/>
              <a:gdLst/>
              <a:ahLst/>
              <a:cxnLst/>
              <a:rect l="0" t="0" r="0" b="0"/>
              <a:pathLst>
                <a:path w="23294" h="27197" extrusionOk="0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Shape 719"/>
            <p:cNvSpPr/>
            <p:nvPr/>
          </p:nvSpPr>
          <p:spPr>
            <a:xfrm>
              <a:off x="544872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Shape 720"/>
            <p:cNvSpPr/>
            <p:nvPr/>
          </p:nvSpPr>
          <p:spPr>
            <a:xfrm>
              <a:off x="1841475" y="2392725"/>
              <a:ext cx="617775" cy="904600"/>
            </a:xfrm>
            <a:custGeom>
              <a:avLst/>
              <a:gdLst/>
              <a:ahLst/>
              <a:cxnLst/>
              <a:rect l="0" t="0" r="0" b="0"/>
              <a:pathLst>
                <a:path w="24711" h="36184" extrusionOk="0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Shape 721"/>
            <p:cNvSpPr/>
            <p:nvPr/>
          </p:nvSpPr>
          <p:spPr>
            <a:xfrm>
              <a:off x="4278825" y="2482125"/>
              <a:ext cx="369275" cy="814025"/>
            </a:xfrm>
            <a:custGeom>
              <a:avLst/>
              <a:gdLst/>
              <a:ahLst/>
              <a:cxnLst/>
              <a:rect l="0" t="0" r="0" b="0"/>
              <a:pathLst>
                <a:path w="14771" h="32561" extrusionOk="0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Shape 722"/>
            <p:cNvSpPr/>
            <p:nvPr/>
          </p:nvSpPr>
          <p:spPr>
            <a:xfrm>
              <a:off x="5652525" y="3180600"/>
              <a:ext cx="117875" cy="117300"/>
            </a:xfrm>
            <a:custGeom>
              <a:avLst/>
              <a:gdLst/>
              <a:ahLst/>
              <a:cxnLst/>
              <a:rect l="0" t="0" r="0" b="0"/>
              <a:pathLst>
                <a:path w="4715" h="4692" extrusionOk="0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23" name="Shape 723"/>
          <p:cNvSpPr txBox="1">
            <a:spLocks noGrp="1"/>
          </p:cNvSpPr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24" name="Shape 724"/>
          <p:cNvCxnSpPr/>
          <p:nvPr/>
        </p:nvCxnSpPr>
        <p:spPr>
          <a:xfrm rot="10800000">
            <a:off x="6081375" y="905700"/>
            <a:ext cx="0" cy="3764400"/>
          </a:xfrm>
          <a:prstGeom prst="straightConnector1">
            <a:avLst/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25" name="Shape 725"/>
          <p:cNvCxnSpPr/>
          <p:nvPr/>
        </p:nvCxnSpPr>
        <p:spPr>
          <a:xfrm>
            <a:off x="6078286" y="-214525"/>
            <a:ext cx="0" cy="1197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26" name="Shape 726"/>
          <p:cNvCxnSpPr/>
          <p:nvPr/>
        </p:nvCxnSpPr>
        <p:spPr>
          <a:xfrm rot="10800000">
            <a:off x="3067875" y="905700"/>
            <a:ext cx="0" cy="3764400"/>
          </a:xfrm>
          <a:prstGeom prst="straightConnector1">
            <a:avLst/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27" name="Shape 727"/>
          <p:cNvCxnSpPr/>
          <p:nvPr/>
        </p:nvCxnSpPr>
        <p:spPr>
          <a:xfrm>
            <a:off x="3067886" y="-214525"/>
            <a:ext cx="0" cy="1197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28" name="Shape 728"/>
          <p:cNvSpPr txBox="1"/>
          <p:nvPr/>
        </p:nvSpPr>
        <p:spPr>
          <a:xfrm>
            <a:off x="192475" y="900400"/>
            <a:ext cx="2729400" cy="3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None/>
            </a:pPr>
            <a:endParaRPr sz="11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29" name="Shape 729"/>
          <p:cNvSpPr txBox="1">
            <a:spLocks noGrp="1"/>
          </p:cNvSpPr>
          <p:nvPr>
            <p:ph type="body" idx="1"/>
          </p:nvPr>
        </p:nvSpPr>
        <p:spPr>
          <a:xfrm>
            <a:off x="192475" y="900400"/>
            <a:ext cx="2729400" cy="3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■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■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Proxima Nova"/>
              <a:buChar char="■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730" name="Shape 730"/>
          <p:cNvSpPr txBox="1">
            <a:spLocks noGrp="1"/>
          </p:cNvSpPr>
          <p:nvPr>
            <p:ph type="body" idx="2"/>
          </p:nvPr>
        </p:nvSpPr>
        <p:spPr>
          <a:xfrm>
            <a:off x="3207300" y="900400"/>
            <a:ext cx="2729400" cy="3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■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■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Proxima Nova"/>
              <a:buChar char="■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731" name="Shape 731"/>
          <p:cNvSpPr txBox="1">
            <a:spLocks noGrp="1"/>
          </p:cNvSpPr>
          <p:nvPr>
            <p:ph type="body" idx="3"/>
          </p:nvPr>
        </p:nvSpPr>
        <p:spPr>
          <a:xfrm>
            <a:off x="6222125" y="900400"/>
            <a:ext cx="2729400" cy="3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■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■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Proxima Nova"/>
              <a:buChar char="■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 – Title">
  <p:cSld name="Divider">
    <p:bg>
      <p:bgPr>
        <a:solidFill>
          <a:schemeClr val="lt2"/>
        </a:solidFill>
        <a:effectLst/>
      </p:bgPr>
    </p:bg>
    <p:spTree>
      <p:nvGrpSpPr>
        <p:cNvPr id="1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4" name="Shape 734" descr="IMG_0276.jpg"/>
          <p:cNvPicPr preferRelativeResize="0"/>
          <p:nvPr/>
        </p:nvPicPr>
        <p:blipFill rotWithShape="1">
          <a:blip r:embed="rId2">
            <a:alphaModFix/>
          </a:blip>
          <a:srcRect l="-1871" t="8284" r="9671" b="8284"/>
          <a:stretch/>
        </p:blipFill>
        <p:spPr>
          <a:xfrm>
            <a:off x="614426" y="0"/>
            <a:ext cx="85296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35" name="Shape 735"/>
          <p:cNvSpPr/>
          <p:nvPr/>
        </p:nvSpPr>
        <p:spPr>
          <a:xfrm>
            <a:off x="0" y="-25"/>
            <a:ext cx="9144000" cy="5143500"/>
          </a:xfrm>
          <a:prstGeom prst="rect">
            <a:avLst/>
          </a:prstGeom>
          <a:gradFill>
            <a:gsLst>
              <a:gs pos="0">
                <a:srgbClr val="1AB9A5"/>
              </a:gs>
              <a:gs pos="10000">
                <a:srgbClr val="1AB9A5"/>
              </a:gs>
              <a:gs pos="100000">
                <a:srgbClr val="1AB9A5">
                  <a:alpha val="74509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A9DBD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36" name="Shape 736"/>
          <p:cNvCxnSpPr/>
          <p:nvPr/>
        </p:nvCxnSpPr>
        <p:spPr>
          <a:xfrm>
            <a:off x="633275" y="3110100"/>
            <a:ext cx="738900" cy="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37" name="Shape 737"/>
          <p:cNvSpPr txBox="1">
            <a:spLocks noGrp="1"/>
          </p:cNvSpPr>
          <p:nvPr>
            <p:ph type="title"/>
          </p:nvPr>
        </p:nvSpPr>
        <p:spPr>
          <a:xfrm>
            <a:off x="523203" y="1737025"/>
            <a:ext cx="6158400" cy="11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0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8" name="Shape 738"/>
          <p:cNvSpPr txBox="1"/>
          <p:nvPr/>
        </p:nvSpPr>
        <p:spPr>
          <a:xfrm>
            <a:off x="5133546" y="4782050"/>
            <a:ext cx="3926100" cy="1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© Copyright 2017 Pivotal Software, Inc. All rights Reserved. Version 1.0</a:t>
            </a:r>
            <a:endParaRPr sz="6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739" name="Shape 739"/>
          <p:cNvGrpSpPr/>
          <p:nvPr/>
        </p:nvGrpSpPr>
        <p:grpSpPr>
          <a:xfrm>
            <a:off x="634507" y="819388"/>
            <a:ext cx="1337013" cy="313170"/>
            <a:chOff x="1841475" y="2392725"/>
            <a:chExt cx="3928925" cy="920275"/>
          </a:xfrm>
        </p:grpSpPr>
        <p:sp>
          <p:nvSpPr>
            <p:cNvPr id="740" name="Shape 740"/>
            <p:cNvSpPr/>
            <p:nvPr/>
          </p:nvSpPr>
          <p:spPr>
            <a:xfrm>
              <a:off x="257417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Shape 741"/>
            <p:cNvSpPr/>
            <p:nvPr/>
          </p:nvSpPr>
          <p:spPr>
            <a:xfrm>
              <a:off x="2816875" y="2626700"/>
              <a:ext cx="703700" cy="686300"/>
            </a:xfrm>
            <a:custGeom>
              <a:avLst/>
              <a:gdLst/>
              <a:ahLst/>
              <a:cxnLst/>
              <a:rect l="0" t="0" r="0" b="0"/>
              <a:pathLst>
                <a:path w="28148" h="27452" extrusionOk="0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Shape 742"/>
            <p:cNvSpPr/>
            <p:nvPr/>
          </p:nvSpPr>
          <p:spPr>
            <a:xfrm>
              <a:off x="3557125" y="2626700"/>
              <a:ext cx="614900" cy="685700"/>
            </a:xfrm>
            <a:custGeom>
              <a:avLst/>
              <a:gdLst/>
              <a:ahLst/>
              <a:cxnLst/>
              <a:rect l="0" t="0" r="0" b="0"/>
              <a:pathLst>
                <a:path w="24596" h="27428" extrusionOk="0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Shape 743"/>
            <p:cNvSpPr/>
            <p:nvPr/>
          </p:nvSpPr>
          <p:spPr>
            <a:xfrm>
              <a:off x="4732275" y="2617400"/>
              <a:ext cx="582350" cy="679925"/>
            </a:xfrm>
            <a:custGeom>
              <a:avLst/>
              <a:gdLst/>
              <a:ahLst/>
              <a:cxnLst/>
              <a:rect l="0" t="0" r="0" b="0"/>
              <a:pathLst>
                <a:path w="23294" h="27197" extrusionOk="0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Shape 744"/>
            <p:cNvSpPr/>
            <p:nvPr/>
          </p:nvSpPr>
          <p:spPr>
            <a:xfrm>
              <a:off x="544872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Shape 745"/>
            <p:cNvSpPr/>
            <p:nvPr/>
          </p:nvSpPr>
          <p:spPr>
            <a:xfrm>
              <a:off x="1841475" y="2392725"/>
              <a:ext cx="617775" cy="904600"/>
            </a:xfrm>
            <a:custGeom>
              <a:avLst/>
              <a:gdLst/>
              <a:ahLst/>
              <a:cxnLst/>
              <a:rect l="0" t="0" r="0" b="0"/>
              <a:pathLst>
                <a:path w="24711" h="36184" extrusionOk="0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Shape 746"/>
            <p:cNvSpPr/>
            <p:nvPr/>
          </p:nvSpPr>
          <p:spPr>
            <a:xfrm>
              <a:off x="4278825" y="2482125"/>
              <a:ext cx="369275" cy="814025"/>
            </a:xfrm>
            <a:custGeom>
              <a:avLst/>
              <a:gdLst/>
              <a:ahLst/>
              <a:cxnLst/>
              <a:rect l="0" t="0" r="0" b="0"/>
              <a:pathLst>
                <a:path w="14771" h="32561" extrusionOk="0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Shape 747"/>
            <p:cNvSpPr/>
            <p:nvPr/>
          </p:nvSpPr>
          <p:spPr>
            <a:xfrm>
              <a:off x="5652525" y="3180600"/>
              <a:ext cx="117875" cy="117300"/>
            </a:xfrm>
            <a:custGeom>
              <a:avLst/>
              <a:gdLst/>
              <a:ahLst/>
              <a:cxnLst/>
              <a:rect l="0" t="0" r="0" b="0"/>
              <a:pathLst>
                <a:path w="4715" h="4692" extrusionOk="0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8" name="Shape 748"/>
          <p:cNvSpPr txBox="1">
            <a:spLocks noGrp="1"/>
          </p:cNvSpPr>
          <p:nvPr>
            <p:ph type="subTitle" idx="1"/>
          </p:nvPr>
        </p:nvSpPr>
        <p:spPr>
          <a:xfrm>
            <a:off x="523200" y="3306700"/>
            <a:ext cx="4173600" cy="14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 – Divider">
  <p:cSld name="Divider_1">
    <p:bg>
      <p:bgPr>
        <a:solidFill>
          <a:schemeClr val="lt2"/>
        </a:solidFill>
        <a:effectLst/>
      </p:bgPr>
    </p:bg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Shape 750"/>
          <p:cNvSpPr txBox="1">
            <a:spLocks noGrp="1"/>
          </p:cNvSpPr>
          <p:nvPr>
            <p:ph type="title"/>
          </p:nvPr>
        </p:nvSpPr>
        <p:spPr>
          <a:xfrm>
            <a:off x="668800" y="2365150"/>
            <a:ext cx="7796700" cy="17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roxima Nova"/>
              <a:buNone/>
              <a:defRPr sz="40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9pPr>
          </a:lstStyle>
          <a:p>
            <a:endParaRPr/>
          </a:p>
        </p:txBody>
      </p:sp>
      <p:grpSp>
        <p:nvGrpSpPr>
          <p:cNvPr id="751" name="Shape 751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752" name="Shape 752"/>
            <p:cNvSpPr/>
            <p:nvPr/>
          </p:nvSpPr>
          <p:spPr>
            <a:xfrm>
              <a:off x="257417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Shape 753"/>
            <p:cNvSpPr/>
            <p:nvPr/>
          </p:nvSpPr>
          <p:spPr>
            <a:xfrm>
              <a:off x="2816875" y="2626700"/>
              <a:ext cx="703700" cy="686300"/>
            </a:xfrm>
            <a:custGeom>
              <a:avLst/>
              <a:gdLst/>
              <a:ahLst/>
              <a:cxnLst/>
              <a:rect l="0" t="0" r="0" b="0"/>
              <a:pathLst>
                <a:path w="28148" h="27452" extrusionOk="0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Shape 754"/>
            <p:cNvSpPr/>
            <p:nvPr/>
          </p:nvSpPr>
          <p:spPr>
            <a:xfrm>
              <a:off x="3557125" y="2626700"/>
              <a:ext cx="614900" cy="685700"/>
            </a:xfrm>
            <a:custGeom>
              <a:avLst/>
              <a:gdLst/>
              <a:ahLst/>
              <a:cxnLst/>
              <a:rect l="0" t="0" r="0" b="0"/>
              <a:pathLst>
                <a:path w="24596" h="27428" extrusionOk="0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Shape 755"/>
            <p:cNvSpPr/>
            <p:nvPr/>
          </p:nvSpPr>
          <p:spPr>
            <a:xfrm>
              <a:off x="4732275" y="2617400"/>
              <a:ext cx="582350" cy="679925"/>
            </a:xfrm>
            <a:custGeom>
              <a:avLst/>
              <a:gdLst/>
              <a:ahLst/>
              <a:cxnLst/>
              <a:rect l="0" t="0" r="0" b="0"/>
              <a:pathLst>
                <a:path w="23294" h="27197" extrusionOk="0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Shape 756"/>
            <p:cNvSpPr/>
            <p:nvPr/>
          </p:nvSpPr>
          <p:spPr>
            <a:xfrm>
              <a:off x="544872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Shape 757"/>
            <p:cNvSpPr/>
            <p:nvPr/>
          </p:nvSpPr>
          <p:spPr>
            <a:xfrm>
              <a:off x="1841475" y="2392725"/>
              <a:ext cx="617775" cy="904600"/>
            </a:xfrm>
            <a:custGeom>
              <a:avLst/>
              <a:gdLst/>
              <a:ahLst/>
              <a:cxnLst/>
              <a:rect l="0" t="0" r="0" b="0"/>
              <a:pathLst>
                <a:path w="24711" h="36184" extrusionOk="0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Shape 758"/>
            <p:cNvSpPr/>
            <p:nvPr/>
          </p:nvSpPr>
          <p:spPr>
            <a:xfrm>
              <a:off x="4278825" y="2482125"/>
              <a:ext cx="369275" cy="814025"/>
            </a:xfrm>
            <a:custGeom>
              <a:avLst/>
              <a:gdLst/>
              <a:ahLst/>
              <a:cxnLst/>
              <a:rect l="0" t="0" r="0" b="0"/>
              <a:pathLst>
                <a:path w="14771" h="32561" extrusionOk="0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Shape 759"/>
            <p:cNvSpPr/>
            <p:nvPr/>
          </p:nvSpPr>
          <p:spPr>
            <a:xfrm>
              <a:off x="5652525" y="3180600"/>
              <a:ext cx="117875" cy="117300"/>
            </a:xfrm>
            <a:custGeom>
              <a:avLst/>
              <a:gdLst/>
              <a:ahLst/>
              <a:cxnLst/>
              <a:rect l="0" t="0" r="0" b="0"/>
              <a:pathLst>
                <a:path w="4715" h="4692" extrusionOk="0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760" name="Shape 760"/>
          <p:cNvCxnSpPr/>
          <p:nvPr/>
        </p:nvCxnSpPr>
        <p:spPr>
          <a:xfrm rot="10800000">
            <a:off x="4309650" y="2255484"/>
            <a:ext cx="524700" cy="0"/>
          </a:xfrm>
          <a:prstGeom prst="straightConnector1">
            <a:avLst/>
          </a:prstGeom>
          <a:noFill/>
          <a:ln w="28575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61" name="Shape 761"/>
          <p:cNvSpPr txBox="1">
            <a:spLocks noGrp="1"/>
          </p:cNvSpPr>
          <p:nvPr>
            <p:ph type="subTitle" idx="1"/>
          </p:nvPr>
        </p:nvSpPr>
        <p:spPr>
          <a:xfrm>
            <a:off x="1740900" y="1801250"/>
            <a:ext cx="5662200" cy="3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– Intro">
  <p:cSld name="Intro">
    <p:spTree>
      <p:nvGrpSpPr>
        <p:cNvPr id="1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Shape 763"/>
          <p:cNvSpPr/>
          <p:nvPr/>
        </p:nvSpPr>
        <p:spPr>
          <a:xfrm>
            <a:off x="0" y="0"/>
            <a:ext cx="3066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4" name="Shape 764"/>
          <p:cNvSpPr txBox="1">
            <a:spLocks noGrp="1"/>
          </p:cNvSpPr>
          <p:nvPr>
            <p:ph type="title"/>
          </p:nvPr>
        </p:nvSpPr>
        <p:spPr>
          <a:xfrm>
            <a:off x="193350" y="549625"/>
            <a:ext cx="2751300" cy="14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25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5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5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5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5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5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5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5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500"/>
            </a:lvl9pPr>
          </a:lstStyle>
          <a:p>
            <a:endParaRPr/>
          </a:p>
        </p:txBody>
      </p:sp>
      <p:cxnSp>
        <p:nvCxnSpPr>
          <p:cNvPr id="765" name="Shape 765"/>
          <p:cNvCxnSpPr/>
          <p:nvPr/>
        </p:nvCxnSpPr>
        <p:spPr>
          <a:xfrm>
            <a:off x="3066005" y="-214525"/>
            <a:ext cx="0" cy="1197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766" name="Shape 766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767" name="Shape 767"/>
            <p:cNvSpPr/>
            <p:nvPr/>
          </p:nvSpPr>
          <p:spPr>
            <a:xfrm>
              <a:off x="257417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Shape 768"/>
            <p:cNvSpPr/>
            <p:nvPr/>
          </p:nvSpPr>
          <p:spPr>
            <a:xfrm>
              <a:off x="2816875" y="2626700"/>
              <a:ext cx="703700" cy="686300"/>
            </a:xfrm>
            <a:custGeom>
              <a:avLst/>
              <a:gdLst/>
              <a:ahLst/>
              <a:cxnLst/>
              <a:rect l="0" t="0" r="0" b="0"/>
              <a:pathLst>
                <a:path w="28148" h="27452" extrusionOk="0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Shape 769"/>
            <p:cNvSpPr/>
            <p:nvPr/>
          </p:nvSpPr>
          <p:spPr>
            <a:xfrm>
              <a:off x="3557125" y="2626700"/>
              <a:ext cx="614900" cy="685700"/>
            </a:xfrm>
            <a:custGeom>
              <a:avLst/>
              <a:gdLst/>
              <a:ahLst/>
              <a:cxnLst/>
              <a:rect l="0" t="0" r="0" b="0"/>
              <a:pathLst>
                <a:path w="24596" h="27428" extrusionOk="0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Shape 770"/>
            <p:cNvSpPr/>
            <p:nvPr/>
          </p:nvSpPr>
          <p:spPr>
            <a:xfrm>
              <a:off x="4732275" y="2617400"/>
              <a:ext cx="582350" cy="679925"/>
            </a:xfrm>
            <a:custGeom>
              <a:avLst/>
              <a:gdLst/>
              <a:ahLst/>
              <a:cxnLst/>
              <a:rect l="0" t="0" r="0" b="0"/>
              <a:pathLst>
                <a:path w="23294" h="27197" extrusionOk="0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Shape 771"/>
            <p:cNvSpPr/>
            <p:nvPr/>
          </p:nvSpPr>
          <p:spPr>
            <a:xfrm>
              <a:off x="544872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Shape 772"/>
            <p:cNvSpPr/>
            <p:nvPr/>
          </p:nvSpPr>
          <p:spPr>
            <a:xfrm>
              <a:off x="1841475" y="2392725"/>
              <a:ext cx="617775" cy="904600"/>
            </a:xfrm>
            <a:custGeom>
              <a:avLst/>
              <a:gdLst/>
              <a:ahLst/>
              <a:cxnLst/>
              <a:rect l="0" t="0" r="0" b="0"/>
              <a:pathLst>
                <a:path w="24711" h="36184" extrusionOk="0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Shape 773"/>
            <p:cNvSpPr/>
            <p:nvPr/>
          </p:nvSpPr>
          <p:spPr>
            <a:xfrm>
              <a:off x="4278825" y="2482125"/>
              <a:ext cx="369275" cy="814025"/>
            </a:xfrm>
            <a:custGeom>
              <a:avLst/>
              <a:gdLst/>
              <a:ahLst/>
              <a:cxnLst/>
              <a:rect l="0" t="0" r="0" b="0"/>
              <a:pathLst>
                <a:path w="14771" h="32561" extrusionOk="0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Shape 774"/>
            <p:cNvSpPr/>
            <p:nvPr/>
          </p:nvSpPr>
          <p:spPr>
            <a:xfrm>
              <a:off x="5652525" y="3180600"/>
              <a:ext cx="117875" cy="117300"/>
            </a:xfrm>
            <a:custGeom>
              <a:avLst/>
              <a:gdLst/>
              <a:ahLst/>
              <a:cxnLst/>
              <a:rect l="0" t="0" r="0" b="0"/>
              <a:pathLst>
                <a:path w="4715" h="4692" extrusionOk="0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775" name="Shape 775"/>
          <p:cNvCxnSpPr/>
          <p:nvPr/>
        </p:nvCxnSpPr>
        <p:spPr>
          <a:xfrm rot="10800000">
            <a:off x="295728" y="2131916"/>
            <a:ext cx="5247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76" name="Shape 776"/>
          <p:cNvSpPr txBox="1">
            <a:spLocks noGrp="1"/>
          </p:cNvSpPr>
          <p:nvPr>
            <p:ph type="subTitle" idx="1"/>
          </p:nvPr>
        </p:nvSpPr>
        <p:spPr>
          <a:xfrm>
            <a:off x="193350" y="2274300"/>
            <a:ext cx="2751300" cy="14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15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77" name="Shape 777"/>
          <p:cNvSpPr txBox="1">
            <a:spLocks noGrp="1"/>
          </p:cNvSpPr>
          <p:nvPr>
            <p:ph type="body" idx="2"/>
          </p:nvPr>
        </p:nvSpPr>
        <p:spPr>
          <a:xfrm>
            <a:off x="3810675" y="549625"/>
            <a:ext cx="5047200" cy="412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302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●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302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○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302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■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302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●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302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○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302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■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302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●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302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○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30200" rtl="0">
              <a:lnSpc>
                <a:spcPct val="110000"/>
              </a:lnSpc>
              <a:spcBef>
                <a:spcPts val="2000"/>
              </a:spcBef>
              <a:spcAft>
                <a:spcPts val="2000"/>
              </a:spcAft>
              <a:buClr>
                <a:schemeClr val="dk1"/>
              </a:buClr>
              <a:buSzPts val="1600"/>
              <a:buFont typeface="Proxima Nova"/>
              <a:buChar char="■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 – Blank">
  <p:cSld name="Blank">
    <p:spTree>
      <p:nvGrpSpPr>
        <p:cNvPr id="1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 – Diagram Box">
  <p:cSld name="Title Slide_4">
    <p:bg>
      <p:bgPr>
        <a:solidFill>
          <a:srgbClr val="F3F3F3"/>
        </a:solid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50" name="Shape 50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51" name="Shape 51"/>
            <p:cNvSpPr/>
            <p:nvPr/>
          </p:nvSpPr>
          <p:spPr>
            <a:xfrm>
              <a:off x="257417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Shape 52"/>
            <p:cNvSpPr/>
            <p:nvPr/>
          </p:nvSpPr>
          <p:spPr>
            <a:xfrm>
              <a:off x="2816875" y="2626700"/>
              <a:ext cx="703700" cy="686300"/>
            </a:xfrm>
            <a:custGeom>
              <a:avLst/>
              <a:gdLst/>
              <a:ahLst/>
              <a:cxnLst/>
              <a:rect l="0" t="0" r="0" b="0"/>
              <a:pathLst>
                <a:path w="28148" h="27452" extrusionOk="0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Shape 53"/>
            <p:cNvSpPr/>
            <p:nvPr/>
          </p:nvSpPr>
          <p:spPr>
            <a:xfrm>
              <a:off x="3557125" y="2626700"/>
              <a:ext cx="614900" cy="685700"/>
            </a:xfrm>
            <a:custGeom>
              <a:avLst/>
              <a:gdLst/>
              <a:ahLst/>
              <a:cxnLst/>
              <a:rect l="0" t="0" r="0" b="0"/>
              <a:pathLst>
                <a:path w="24596" h="27428" extrusionOk="0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Shape 54"/>
            <p:cNvSpPr/>
            <p:nvPr/>
          </p:nvSpPr>
          <p:spPr>
            <a:xfrm>
              <a:off x="4732275" y="2617400"/>
              <a:ext cx="582350" cy="679925"/>
            </a:xfrm>
            <a:custGeom>
              <a:avLst/>
              <a:gdLst/>
              <a:ahLst/>
              <a:cxnLst/>
              <a:rect l="0" t="0" r="0" b="0"/>
              <a:pathLst>
                <a:path w="23294" h="27197" extrusionOk="0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Shape 55"/>
            <p:cNvSpPr/>
            <p:nvPr/>
          </p:nvSpPr>
          <p:spPr>
            <a:xfrm>
              <a:off x="544872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Shape 56"/>
            <p:cNvSpPr/>
            <p:nvPr/>
          </p:nvSpPr>
          <p:spPr>
            <a:xfrm>
              <a:off x="1841475" y="2392725"/>
              <a:ext cx="617775" cy="904600"/>
            </a:xfrm>
            <a:custGeom>
              <a:avLst/>
              <a:gdLst/>
              <a:ahLst/>
              <a:cxnLst/>
              <a:rect l="0" t="0" r="0" b="0"/>
              <a:pathLst>
                <a:path w="24711" h="36184" extrusionOk="0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Shape 57"/>
            <p:cNvSpPr/>
            <p:nvPr/>
          </p:nvSpPr>
          <p:spPr>
            <a:xfrm>
              <a:off x="4278825" y="2482125"/>
              <a:ext cx="369275" cy="814025"/>
            </a:xfrm>
            <a:custGeom>
              <a:avLst/>
              <a:gdLst/>
              <a:ahLst/>
              <a:cxnLst/>
              <a:rect l="0" t="0" r="0" b="0"/>
              <a:pathLst>
                <a:path w="14771" h="32561" extrusionOk="0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Shape 58"/>
            <p:cNvSpPr/>
            <p:nvPr/>
          </p:nvSpPr>
          <p:spPr>
            <a:xfrm>
              <a:off x="5652525" y="3180600"/>
              <a:ext cx="117875" cy="117300"/>
            </a:xfrm>
            <a:custGeom>
              <a:avLst/>
              <a:gdLst/>
              <a:ahLst/>
              <a:cxnLst/>
              <a:rect l="0" t="0" r="0" b="0"/>
              <a:pathLst>
                <a:path w="4715" h="4692" extrusionOk="0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" name="Shape 59"/>
          <p:cNvSpPr/>
          <p:nvPr/>
        </p:nvSpPr>
        <p:spPr>
          <a:xfrm>
            <a:off x="285750" y="907200"/>
            <a:ext cx="8569800" cy="3762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0" name="Shape 60"/>
          <p:cNvCxnSpPr/>
          <p:nvPr/>
        </p:nvCxnSpPr>
        <p:spPr>
          <a:xfrm>
            <a:off x="8855561" y="-214525"/>
            <a:ext cx="0" cy="1197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" name="Shape 61"/>
          <p:cNvCxnSpPr/>
          <p:nvPr/>
        </p:nvCxnSpPr>
        <p:spPr>
          <a:xfrm>
            <a:off x="287536" y="-214525"/>
            <a:ext cx="0" cy="1197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" name="Shape 62"/>
          <p:cNvCxnSpPr/>
          <p:nvPr/>
        </p:nvCxnSpPr>
        <p:spPr>
          <a:xfrm rot="10800000">
            <a:off x="-228600" y="923925"/>
            <a:ext cx="114300" cy="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3" name="Shape 63"/>
          <p:cNvCxnSpPr/>
          <p:nvPr/>
        </p:nvCxnSpPr>
        <p:spPr>
          <a:xfrm rot="10800000">
            <a:off x="-228600" y="4669500"/>
            <a:ext cx="114300" cy="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– Standard">
  <p:cSld name="Title Slide">
    <p:spTree>
      <p:nvGrpSpPr>
        <p:cNvPr id="1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Shape 780"/>
          <p:cNvSpPr txBox="1">
            <a:spLocks noGrp="1"/>
          </p:cNvSpPr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781" name="Shape 781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782" name="Shape 782"/>
            <p:cNvSpPr/>
            <p:nvPr/>
          </p:nvSpPr>
          <p:spPr>
            <a:xfrm>
              <a:off x="257417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Shape 783"/>
            <p:cNvSpPr/>
            <p:nvPr/>
          </p:nvSpPr>
          <p:spPr>
            <a:xfrm>
              <a:off x="2816875" y="2626700"/>
              <a:ext cx="703700" cy="686300"/>
            </a:xfrm>
            <a:custGeom>
              <a:avLst/>
              <a:gdLst/>
              <a:ahLst/>
              <a:cxnLst/>
              <a:rect l="0" t="0" r="0" b="0"/>
              <a:pathLst>
                <a:path w="28148" h="27452" extrusionOk="0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Shape 784"/>
            <p:cNvSpPr/>
            <p:nvPr/>
          </p:nvSpPr>
          <p:spPr>
            <a:xfrm>
              <a:off x="3557125" y="2626700"/>
              <a:ext cx="614900" cy="685700"/>
            </a:xfrm>
            <a:custGeom>
              <a:avLst/>
              <a:gdLst/>
              <a:ahLst/>
              <a:cxnLst/>
              <a:rect l="0" t="0" r="0" b="0"/>
              <a:pathLst>
                <a:path w="24596" h="27428" extrusionOk="0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Shape 785"/>
            <p:cNvSpPr/>
            <p:nvPr/>
          </p:nvSpPr>
          <p:spPr>
            <a:xfrm>
              <a:off x="4732275" y="2617400"/>
              <a:ext cx="582350" cy="679925"/>
            </a:xfrm>
            <a:custGeom>
              <a:avLst/>
              <a:gdLst/>
              <a:ahLst/>
              <a:cxnLst/>
              <a:rect l="0" t="0" r="0" b="0"/>
              <a:pathLst>
                <a:path w="23294" h="27197" extrusionOk="0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Shape 786"/>
            <p:cNvSpPr/>
            <p:nvPr/>
          </p:nvSpPr>
          <p:spPr>
            <a:xfrm>
              <a:off x="544872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Shape 787"/>
            <p:cNvSpPr/>
            <p:nvPr/>
          </p:nvSpPr>
          <p:spPr>
            <a:xfrm>
              <a:off x="1841475" y="2392725"/>
              <a:ext cx="617775" cy="904600"/>
            </a:xfrm>
            <a:custGeom>
              <a:avLst/>
              <a:gdLst/>
              <a:ahLst/>
              <a:cxnLst/>
              <a:rect l="0" t="0" r="0" b="0"/>
              <a:pathLst>
                <a:path w="24711" h="36184" extrusionOk="0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Shape 788"/>
            <p:cNvSpPr/>
            <p:nvPr/>
          </p:nvSpPr>
          <p:spPr>
            <a:xfrm>
              <a:off x="4278825" y="2482125"/>
              <a:ext cx="369275" cy="814025"/>
            </a:xfrm>
            <a:custGeom>
              <a:avLst/>
              <a:gdLst/>
              <a:ahLst/>
              <a:cxnLst/>
              <a:rect l="0" t="0" r="0" b="0"/>
              <a:pathLst>
                <a:path w="14771" h="32561" extrusionOk="0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Shape 789"/>
            <p:cNvSpPr/>
            <p:nvPr/>
          </p:nvSpPr>
          <p:spPr>
            <a:xfrm>
              <a:off x="5652525" y="3180600"/>
              <a:ext cx="117875" cy="117300"/>
            </a:xfrm>
            <a:custGeom>
              <a:avLst/>
              <a:gdLst/>
              <a:ahLst/>
              <a:cxnLst/>
              <a:rect l="0" t="0" r="0" b="0"/>
              <a:pathLst>
                <a:path w="4715" h="4692" extrusionOk="0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90" name="Shape 790"/>
          <p:cNvSpPr txBox="1">
            <a:spLocks noGrp="1"/>
          </p:cNvSpPr>
          <p:nvPr>
            <p:ph type="body" idx="1"/>
          </p:nvPr>
        </p:nvSpPr>
        <p:spPr>
          <a:xfrm>
            <a:off x="915400" y="900400"/>
            <a:ext cx="7333200" cy="3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17500" rt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 – Diagram Box">
  <p:cSld name="Title Slide_4">
    <p:bg>
      <p:bgPr>
        <a:solidFill>
          <a:srgbClr val="F3F3F3"/>
        </a:solidFill>
        <a:effectLst/>
      </p:bgPr>
    </p:bg>
    <p:spTree>
      <p:nvGrpSpPr>
        <p:cNvPr id="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Shape 792"/>
          <p:cNvSpPr txBox="1">
            <a:spLocks noGrp="1"/>
          </p:cNvSpPr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793" name="Shape 793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794" name="Shape 794"/>
            <p:cNvSpPr/>
            <p:nvPr/>
          </p:nvSpPr>
          <p:spPr>
            <a:xfrm>
              <a:off x="257417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Shape 795"/>
            <p:cNvSpPr/>
            <p:nvPr/>
          </p:nvSpPr>
          <p:spPr>
            <a:xfrm>
              <a:off x="2816875" y="2626700"/>
              <a:ext cx="703700" cy="686300"/>
            </a:xfrm>
            <a:custGeom>
              <a:avLst/>
              <a:gdLst/>
              <a:ahLst/>
              <a:cxnLst/>
              <a:rect l="0" t="0" r="0" b="0"/>
              <a:pathLst>
                <a:path w="28148" h="27452" extrusionOk="0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Shape 796"/>
            <p:cNvSpPr/>
            <p:nvPr/>
          </p:nvSpPr>
          <p:spPr>
            <a:xfrm>
              <a:off x="3557125" y="2626700"/>
              <a:ext cx="614900" cy="685700"/>
            </a:xfrm>
            <a:custGeom>
              <a:avLst/>
              <a:gdLst/>
              <a:ahLst/>
              <a:cxnLst/>
              <a:rect l="0" t="0" r="0" b="0"/>
              <a:pathLst>
                <a:path w="24596" h="27428" extrusionOk="0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Shape 797"/>
            <p:cNvSpPr/>
            <p:nvPr/>
          </p:nvSpPr>
          <p:spPr>
            <a:xfrm>
              <a:off x="4732275" y="2617400"/>
              <a:ext cx="582350" cy="679925"/>
            </a:xfrm>
            <a:custGeom>
              <a:avLst/>
              <a:gdLst/>
              <a:ahLst/>
              <a:cxnLst/>
              <a:rect l="0" t="0" r="0" b="0"/>
              <a:pathLst>
                <a:path w="23294" h="27197" extrusionOk="0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Shape 798"/>
            <p:cNvSpPr/>
            <p:nvPr/>
          </p:nvSpPr>
          <p:spPr>
            <a:xfrm>
              <a:off x="544872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Shape 799"/>
            <p:cNvSpPr/>
            <p:nvPr/>
          </p:nvSpPr>
          <p:spPr>
            <a:xfrm>
              <a:off x="1841475" y="2392725"/>
              <a:ext cx="617775" cy="904600"/>
            </a:xfrm>
            <a:custGeom>
              <a:avLst/>
              <a:gdLst/>
              <a:ahLst/>
              <a:cxnLst/>
              <a:rect l="0" t="0" r="0" b="0"/>
              <a:pathLst>
                <a:path w="24711" h="36184" extrusionOk="0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Shape 800"/>
            <p:cNvSpPr/>
            <p:nvPr/>
          </p:nvSpPr>
          <p:spPr>
            <a:xfrm>
              <a:off x="4278825" y="2482125"/>
              <a:ext cx="369275" cy="814025"/>
            </a:xfrm>
            <a:custGeom>
              <a:avLst/>
              <a:gdLst/>
              <a:ahLst/>
              <a:cxnLst/>
              <a:rect l="0" t="0" r="0" b="0"/>
              <a:pathLst>
                <a:path w="14771" h="32561" extrusionOk="0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Shape 801"/>
            <p:cNvSpPr/>
            <p:nvPr/>
          </p:nvSpPr>
          <p:spPr>
            <a:xfrm>
              <a:off x="5652525" y="3180600"/>
              <a:ext cx="117875" cy="117300"/>
            </a:xfrm>
            <a:custGeom>
              <a:avLst/>
              <a:gdLst/>
              <a:ahLst/>
              <a:cxnLst/>
              <a:rect l="0" t="0" r="0" b="0"/>
              <a:pathLst>
                <a:path w="4715" h="4692" extrusionOk="0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02" name="Shape 802"/>
          <p:cNvSpPr/>
          <p:nvPr/>
        </p:nvSpPr>
        <p:spPr>
          <a:xfrm>
            <a:off x="285750" y="907200"/>
            <a:ext cx="8569800" cy="3762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03" name="Shape 803"/>
          <p:cNvCxnSpPr/>
          <p:nvPr/>
        </p:nvCxnSpPr>
        <p:spPr>
          <a:xfrm>
            <a:off x="8855561" y="-214525"/>
            <a:ext cx="0" cy="1197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04" name="Shape 804"/>
          <p:cNvCxnSpPr/>
          <p:nvPr/>
        </p:nvCxnSpPr>
        <p:spPr>
          <a:xfrm>
            <a:off x="287536" y="-214525"/>
            <a:ext cx="0" cy="1197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05" name="Shape 805"/>
          <p:cNvCxnSpPr/>
          <p:nvPr/>
        </p:nvCxnSpPr>
        <p:spPr>
          <a:xfrm rot="10800000">
            <a:off x="-228600" y="923925"/>
            <a:ext cx="114300" cy="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06" name="Shape 806"/>
          <p:cNvCxnSpPr/>
          <p:nvPr/>
        </p:nvCxnSpPr>
        <p:spPr>
          <a:xfrm rot="10800000">
            <a:off x="-228600" y="4669500"/>
            <a:ext cx="114300" cy="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 – Design Grid">
  <p:cSld name="Title Slide_3">
    <p:spTree>
      <p:nvGrpSpPr>
        <p:cNvPr id="1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8" name="Shape 80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489"/>
          </a:xfrm>
          <a:prstGeom prst="rect">
            <a:avLst/>
          </a:prstGeom>
          <a:noFill/>
          <a:ln>
            <a:noFill/>
          </a:ln>
        </p:spPr>
      </p:pic>
      <p:sp>
        <p:nvSpPr>
          <p:cNvPr id="809" name="Shape 809"/>
          <p:cNvSpPr txBox="1">
            <a:spLocks noGrp="1"/>
          </p:cNvSpPr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810" name="Shape 810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811" name="Shape 811"/>
            <p:cNvSpPr/>
            <p:nvPr/>
          </p:nvSpPr>
          <p:spPr>
            <a:xfrm>
              <a:off x="257417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Shape 812"/>
            <p:cNvSpPr/>
            <p:nvPr/>
          </p:nvSpPr>
          <p:spPr>
            <a:xfrm>
              <a:off x="2816875" y="2626700"/>
              <a:ext cx="703700" cy="686300"/>
            </a:xfrm>
            <a:custGeom>
              <a:avLst/>
              <a:gdLst/>
              <a:ahLst/>
              <a:cxnLst/>
              <a:rect l="0" t="0" r="0" b="0"/>
              <a:pathLst>
                <a:path w="28148" h="27452" extrusionOk="0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Shape 813"/>
            <p:cNvSpPr/>
            <p:nvPr/>
          </p:nvSpPr>
          <p:spPr>
            <a:xfrm>
              <a:off x="3557125" y="2626700"/>
              <a:ext cx="614900" cy="685700"/>
            </a:xfrm>
            <a:custGeom>
              <a:avLst/>
              <a:gdLst/>
              <a:ahLst/>
              <a:cxnLst/>
              <a:rect l="0" t="0" r="0" b="0"/>
              <a:pathLst>
                <a:path w="24596" h="27428" extrusionOk="0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Shape 814"/>
            <p:cNvSpPr/>
            <p:nvPr/>
          </p:nvSpPr>
          <p:spPr>
            <a:xfrm>
              <a:off x="4732275" y="2617400"/>
              <a:ext cx="582350" cy="679925"/>
            </a:xfrm>
            <a:custGeom>
              <a:avLst/>
              <a:gdLst/>
              <a:ahLst/>
              <a:cxnLst/>
              <a:rect l="0" t="0" r="0" b="0"/>
              <a:pathLst>
                <a:path w="23294" h="27197" extrusionOk="0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Shape 815"/>
            <p:cNvSpPr/>
            <p:nvPr/>
          </p:nvSpPr>
          <p:spPr>
            <a:xfrm>
              <a:off x="544872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Shape 816"/>
            <p:cNvSpPr/>
            <p:nvPr/>
          </p:nvSpPr>
          <p:spPr>
            <a:xfrm>
              <a:off x="1841475" y="2392725"/>
              <a:ext cx="617775" cy="904600"/>
            </a:xfrm>
            <a:custGeom>
              <a:avLst/>
              <a:gdLst/>
              <a:ahLst/>
              <a:cxnLst/>
              <a:rect l="0" t="0" r="0" b="0"/>
              <a:pathLst>
                <a:path w="24711" h="36184" extrusionOk="0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Shape 817"/>
            <p:cNvSpPr/>
            <p:nvPr/>
          </p:nvSpPr>
          <p:spPr>
            <a:xfrm>
              <a:off x="4278825" y="2482125"/>
              <a:ext cx="369275" cy="814025"/>
            </a:xfrm>
            <a:custGeom>
              <a:avLst/>
              <a:gdLst/>
              <a:ahLst/>
              <a:cxnLst/>
              <a:rect l="0" t="0" r="0" b="0"/>
              <a:pathLst>
                <a:path w="14771" h="32561" extrusionOk="0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Shape 818"/>
            <p:cNvSpPr/>
            <p:nvPr/>
          </p:nvSpPr>
          <p:spPr>
            <a:xfrm>
              <a:off x="5652525" y="3180600"/>
              <a:ext cx="117875" cy="117300"/>
            </a:xfrm>
            <a:custGeom>
              <a:avLst/>
              <a:gdLst/>
              <a:ahLst/>
              <a:cxnLst/>
              <a:rect l="0" t="0" r="0" b="0"/>
              <a:pathLst>
                <a:path w="4715" h="4692" extrusionOk="0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 – Night Mode">
  <p:cSld name="Title Slide_2">
    <p:bg>
      <p:bgPr>
        <a:solidFill>
          <a:schemeClr val="dk1"/>
        </a:solidFill>
        <a:effectLst/>
      </p:bgPr>
    </p:bg>
    <p:spTree>
      <p:nvGrpSpPr>
        <p:cNvPr id="1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Shape 820"/>
          <p:cNvSpPr txBox="1">
            <a:spLocks noGrp="1"/>
          </p:cNvSpPr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821" name="Shape 821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822" name="Shape 822"/>
            <p:cNvSpPr/>
            <p:nvPr/>
          </p:nvSpPr>
          <p:spPr>
            <a:xfrm>
              <a:off x="257417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Shape 823"/>
            <p:cNvSpPr/>
            <p:nvPr/>
          </p:nvSpPr>
          <p:spPr>
            <a:xfrm>
              <a:off x="2816875" y="2626700"/>
              <a:ext cx="703700" cy="686300"/>
            </a:xfrm>
            <a:custGeom>
              <a:avLst/>
              <a:gdLst/>
              <a:ahLst/>
              <a:cxnLst/>
              <a:rect l="0" t="0" r="0" b="0"/>
              <a:pathLst>
                <a:path w="28148" h="27452" extrusionOk="0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Shape 824"/>
            <p:cNvSpPr/>
            <p:nvPr/>
          </p:nvSpPr>
          <p:spPr>
            <a:xfrm>
              <a:off x="3557125" y="2626700"/>
              <a:ext cx="614900" cy="685700"/>
            </a:xfrm>
            <a:custGeom>
              <a:avLst/>
              <a:gdLst/>
              <a:ahLst/>
              <a:cxnLst/>
              <a:rect l="0" t="0" r="0" b="0"/>
              <a:pathLst>
                <a:path w="24596" h="27428" extrusionOk="0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Shape 825"/>
            <p:cNvSpPr/>
            <p:nvPr/>
          </p:nvSpPr>
          <p:spPr>
            <a:xfrm>
              <a:off x="4732275" y="2617400"/>
              <a:ext cx="582350" cy="679925"/>
            </a:xfrm>
            <a:custGeom>
              <a:avLst/>
              <a:gdLst/>
              <a:ahLst/>
              <a:cxnLst/>
              <a:rect l="0" t="0" r="0" b="0"/>
              <a:pathLst>
                <a:path w="23294" h="27197" extrusionOk="0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Shape 826"/>
            <p:cNvSpPr/>
            <p:nvPr/>
          </p:nvSpPr>
          <p:spPr>
            <a:xfrm>
              <a:off x="544872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Shape 827"/>
            <p:cNvSpPr/>
            <p:nvPr/>
          </p:nvSpPr>
          <p:spPr>
            <a:xfrm>
              <a:off x="1841475" y="2392725"/>
              <a:ext cx="617775" cy="904600"/>
            </a:xfrm>
            <a:custGeom>
              <a:avLst/>
              <a:gdLst/>
              <a:ahLst/>
              <a:cxnLst/>
              <a:rect l="0" t="0" r="0" b="0"/>
              <a:pathLst>
                <a:path w="24711" h="36184" extrusionOk="0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Shape 828"/>
            <p:cNvSpPr/>
            <p:nvPr/>
          </p:nvSpPr>
          <p:spPr>
            <a:xfrm>
              <a:off x="4278825" y="2482125"/>
              <a:ext cx="369275" cy="814025"/>
            </a:xfrm>
            <a:custGeom>
              <a:avLst/>
              <a:gdLst/>
              <a:ahLst/>
              <a:cxnLst/>
              <a:rect l="0" t="0" r="0" b="0"/>
              <a:pathLst>
                <a:path w="14771" h="32561" extrusionOk="0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Shape 829"/>
            <p:cNvSpPr/>
            <p:nvPr/>
          </p:nvSpPr>
          <p:spPr>
            <a:xfrm>
              <a:off x="5652525" y="3180600"/>
              <a:ext cx="117875" cy="117300"/>
            </a:xfrm>
            <a:custGeom>
              <a:avLst/>
              <a:gdLst/>
              <a:ahLst/>
              <a:cxnLst/>
              <a:rect l="0" t="0" r="0" b="0"/>
              <a:pathLst>
                <a:path w="4715" h="4692" extrusionOk="0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– Sidebar">
  <p:cSld name="CUSTOM_5">
    <p:spTree>
      <p:nvGrpSpPr>
        <p:cNvPr id="1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31" name="Shape 831"/>
          <p:cNvCxnSpPr/>
          <p:nvPr/>
        </p:nvCxnSpPr>
        <p:spPr>
          <a:xfrm rot="10800000">
            <a:off x="6081375" y="905700"/>
            <a:ext cx="0" cy="3764400"/>
          </a:xfrm>
          <a:prstGeom prst="straightConnector1">
            <a:avLst/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32" name="Shape 832"/>
          <p:cNvSpPr txBox="1">
            <a:spLocks noGrp="1"/>
          </p:cNvSpPr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833" name="Shape 833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834" name="Shape 834"/>
            <p:cNvSpPr/>
            <p:nvPr/>
          </p:nvSpPr>
          <p:spPr>
            <a:xfrm>
              <a:off x="257417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Shape 835"/>
            <p:cNvSpPr/>
            <p:nvPr/>
          </p:nvSpPr>
          <p:spPr>
            <a:xfrm>
              <a:off x="2816875" y="2626700"/>
              <a:ext cx="703700" cy="686300"/>
            </a:xfrm>
            <a:custGeom>
              <a:avLst/>
              <a:gdLst/>
              <a:ahLst/>
              <a:cxnLst/>
              <a:rect l="0" t="0" r="0" b="0"/>
              <a:pathLst>
                <a:path w="28148" h="27452" extrusionOk="0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Shape 836"/>
            <p:cNvSpPr/>
            <p:nvPr/>
          </p:nvSpPr>
          <p:spPr>
            <a:xfrm>
              <a:off x="3557125" y="2626700"/>
              <a:ext cx="614900" cy="685700"/>
            </a:xfrm>
            <a:custGeom>
              <a:avLst/>
              <a:gdLst/>
              <a:ahLst/>
              <a:cxnLst/>
              <a:rect l="0" t="0" r="0" b="0"/>
              <a:pathLst>
                <a:path w="24596" h="27428" extrusionOk="0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Shape 837"/>
            <p:cNvSpPr/>
            <p:nvPr/>
          </p:nvSpPr>
          <p:spPr>
            <a:xfrm>
              <a:off x="4732275" y="2617400"/>
              <a:ext cx="582350" cy="679925"/>
            </a:xfrm>
            <a:custGeom>
              <a:avLst/>
              <a:gdLst/>
              <a:ahLst/>
              <a:cxnLst/>
              <a:rect l="0" t="0" r="0" b="0"/>
              <a:pathLst>
                <a:path w="23294" h="27197" extrusionOk="0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Shape 838"/>
            <p:cNvSpPr/>
            <p:nvPr/>
          </p:nvSpPr>
          <p:spPr>
            <a:xfrm>
              <a:off x="544872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Shape 839"/>
            <p:cNvSpPr/>
            <p:nvPr/>
          </p:nvSpPr>
          <p:spPr>
            <a:xfrm>
              <a:off x="1841475" y="2392725"/>
              <a:ext cx="617775" cy="904600"/>
            </a:xfrm>
            <a:custGeom>
              <a:avLst/>
              <a:gdLst/>
              <a:ahLst/>
              <a:cxnLst/>
              <a:rect l="0" t="0" r="0" b="0"/>
              <a:pathLst>
                <a:path w="24711" h="36184" extrusionOk="0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Shape 840"/>
            <p:cNvSpPr/>
            <p:nvPr/>
          </p:nvSpPr>
          <p:spPr>
            <a:xfrm>
              <a:off x="4278825" y="2482125"/>
              <a:ext cx="369275" cy="814025"/>
            </a:xfrm>
            <a:custGeom>
              <a:avLst/>
              <a:gdLst/>
              <a:ahLst/>
              <a:cxnLst/>
              <a:rect l="0" t="0" r="0" b="0"/>
              <a:pathLst>
                <a:path w="14771" h="32561" extrusionOk="0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Shape 841"/>
            <p:cNvSpPr/>
            <p:nvPr/>
          </p:nvSpPr>
          <p:spPr>
            <a:xfrm>
              <a:off x="5652525" y="3180600"/>
              <a:ext cx="117875" cy="117300"/>
            </a:xfrm>
            <a:custGeom>
              <a:avLst/>
              <a:gdLst/>
              <a:ahLst/>
              <a:cxnLst/>
              <a:rect l="0" t="0" r="0" b="0"/>
              <a:pathLst>
                <a:path w="4715" h="4692" extrusionOk="0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842" name="Shape 842"/>
          <p:cNvCxnSpPr/>
          <p:nvPr/>
        </p:nvCxnSpPr>
        <p:spPr>
          <a:xfrm>
            <a:off x="6078286" y="-214525"/>
            <a:ext cx="0" cy="1197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43" name="Shape 843"/>
          <p:cNvSpPr txBox="1">
            <a:spLocks noGrp="1"/>
          </p:cNvSpPr>
          <p:nvPr>
            <p:ph type="body" idx="1"/>
          </p:nvPr>
        </p:nvSpPr>
        <p:spPr>
          <a:xfrm>
            <a:off x="192475" y="900400"/>
            <a:ext cx="5618700" cy="3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17500" rt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844" name="Shape 844"/>
          <p:cNvSpPr txBox="1">
            <a:spLocks noGrp="1"/>
          </p:cNvSpPr>
          <p:nvPr>
            <p:ph type="body" idx="2"/>
          </p:nvPr>
        </p:nvSpPr>
        <p:spPr>
          <a:xfrm>
            <a:off x="6222125" y="900400"/>
            <a:ext cx="2729400" cy="3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115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●"/>
              <a:defRPr sz="1300" b="1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1115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○"/>
              <a:defRPr sz="1300" b="1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1115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■"/>
              <a:defRPr sz="1300" b="1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1115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●"/>
              <a:defRPr sz="1300" b="1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1115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○"/>
              <a:defRPr sz="1300" b="1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1115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■"/>
              <a:defRPr sz="1300" b="1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1115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●"/>
              <a:defRPr sz="1300" b="1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1115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○"/>
              <a:defRPr sz="1300" b="1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11150" rtl="0">
              <a:lnSpc>
                <a:spcPct val="110000"/>
              </a:lnSpc>
              <a:spcBef>
                <a:spcPts val="2000"/>
              </a:spcBef>
              <a:spcAft>
                <a:spcPts val="2000"/>
              </a:spcAft>
              <a:buClr>
                <a:schemeClr val="lt2"/>
              </a:buClr>
              <a:buSzPts val="1300"/>
              <a:buFont typeface="Proxima Nova"/>
              <a:buChar char="■"/>
              <a:defRPr sz="1300" b="1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– Split">
  <p:cSld name="CUSTOM_8">
    <p:spTree>
      <p:nvGrpSpPr>
        <p:cNvPr id="1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46" name="Shape 846"/>
          <p:cNvCxnSpPr/>
          <p:nvPr/>
        </p:nvCxnSpPr>
        <p:spPr>
          <a:xfrm>
            <a:off x="4572000" y="-214525"/>
            <a:ext cx="0" cy="1197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47" name="Shape 847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848" name="Shape 848"/>
            <p:cNvSpPr/>
            <p:nvPr/>
          </p:nvSpPr>
          <p:spPr>
            <a:xfrm>
              <a:off x="257417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Shape 849"/>
            <p:cNvSpPr/>
            <p:nvPr/>
          </p:nvSpPr>
          <p:spPr>
            <a:xfrm>
              <a:off x="2816875" y="2626700"/>
              <a:ext cx="703700" cy="686300"/>
            </a:xfrm>
            <a:custGeom>
              <a:avLst/>
              <a:gdLst/>
              <a:ahLst/>
              <a:cxnLst/>
              <a:rect l="0" t="0" r="0" b="0"/>
              <a:pathLst>
                <a:path w="28148" h="27452" extrusionOk="0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Shape 850"/>
            <p:cNvSpPr/>
            <p:nvPr/>
          </p:nvSpPr>
          <p:spPr>
            <a:xfrm>
              <a:off x="3557125" y="2626700"/>
              <a:ext cx="614900" cy="685700"/>
            </a:xfrm>
            <a:custGeom>
              <a:avLst/>
              <a:gdLst/>
              <a:ahLst/>
              <a:cxnLst/>
              <a:rect l="0" t="0" r="0" b="0"/>
              <a:pathLst>
                <a:path w="24596" h="27428" extrusionOk="0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Shape 851"/>
            <p:cNvSpPr/>
            <p:nvPr/>
          </p:nvSpPr>
          <p:spPr>
            <a:xfrm>
              <a:off x="4732275" y="2617400"/>
              <a:ext cx="582350" cy="679925"/>
            </a:xfrm>
            <a:custGeom>
              <a:avLst/>
              <a:gdLst/>
              <a:ahLst/>
              <a:cxnLst/>
              <a:rect l="0" t="0" r="0" b="0"/>
              <a:pathLst>
                <a:path w="23294" h="27197" extrusionOk="0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Shape 852"/>
            <p:cNvSpPr/>
            <p:nvPr/>
          </p:nvSpPr>
          <p:spPr>
            <a:xfrm>
              <a:off x="544872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Shape 853"/>
            <p:cNvSpPr/>
            <p:nvPr/>
          </p:nvSpPr>
          <p:spPr>
            <a:xfrm>
              <a:off x="1841475" y="2392725"/>
              <a:ext cx="617775" cy="904600"/>
            </a:xfrm>
            <a:custGeom>
              <a:avLst/>
              <a:gdLst/>
              <a:ahLst/>
              <a:cxnLst/>
              <a:rect l="0" t="0" r="0" b="0"/>
              <a:pathLst>
                <a:path w="24711" h="36184" extrusionOk="0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Shape 854"/>
            <p:cNvSpPr/>
            <p:nvPr/>
          </p:nvSpPr>
          <p:spPr>
            <a:xfrm>
              <a:off x="4278825" y="2482125"/>
              <a:ext cx="369275" cy="814025"/>
            </a:xfrm>
            <a:custGeom>
              <a:avLst/>
              <a:gdLst/>
              <a:ahLst/>
              <a:cxnLst/>
              <a:rect l="0" t="0" r="0" b="0"/>
              <a:pathLst>
                <a:path w="14771" h="32561" extrusionOk="0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Shape 855"/>
            <p:cNvSpPr/>
            <p:nvPr/>
          </p:nvSpPr>
          <p:spPr>
            <a:xfrm>
              <a:off x="5652525" y="3180600"/>
              <a:ext cx="117875" cy="117300"/>
            </a:xfrm>
            <a:custGeom>
              <a:avLst/>
              <a:gdLst/>
              <a:ahLst/>
              <a:cxnLst/>
              <a:rect l="0" t="0" r="0" b="0"/>
              <a:pathLst>
                <a:path w="4715" h="4692" extrusionOk="0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56" name="Shape 856"/>
          <p:cNvSpPr txBox="1">
            <a:spLocks noGrp="1"/>
          </p:cNvSpPr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57" name="Shape 857"/>
          <p:cNvCxnSpPr/>
          <p:nvPr/>
        </p:nvCxnSpPr>
        <p:spPr>
          <a:xfrm rot="10800000">
            <a:off x="4572000" y="905700"/>
            <a:ext cx="0" cy="3764400"/>
          </a:xfrm>
          <a:prstGeom prst="straightConnector1">
            <a:avLst/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58" name="Shape 858"/>
          <p:cNvSpPr txBox="1">
            <a:spLocks noGrp="1"/>
          </p:cNvSpPr>
          <p:nvPr>
            <p:ph type="body" idx="1"/>
          </p:nvPr>
        </p:nvSpPr>
        <p:spPr>
          <a:xfrm>
            <a:off x="192475" y="900400"/>
            <a:ext cx="4112100" cy="3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115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●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111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○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111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■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111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●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111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○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111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■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111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●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111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○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11150" rt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300"/>
              <a:buFont typeface="Proxima Nova"/>
              <a:buChar char="■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859" name="Shape 859"/>
          <p:cNvSpPr txBox="1">
            <a:spLocks noGrp="1"/>
          </p:cNvSpPr>
          <p:nvPr>
            <p:ph type="body" idx="2"/>
          </p:nvPr>
        </p:nvSpPr>
        <p:spPr>
          <a:xfrm>
            <a:off x="4750000" y="900400"/>
            <a:ext cx="4112100" cy="3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115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●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111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○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111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■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111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●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111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○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111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■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111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●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111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○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11150" rt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300"/>
              <a:buFont typeface="Proxima Nova"/>
              <a:buChar char="■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– Split w/ Image">
  <p:cSld name="CUSTOM_8_2">
    <p:spTree>
      <p:nvGrpSpPr>
        <p:cNvPr id="1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Shape 861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Cover w/ Image</a:t>
            </a:r>
            <a:endParaRPr sz="1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862" name="Shape 862"/>
          <p:cNvCxnSpPr/>
          <p:nvPr/>
        </p:nvCxnSpPr>
        <p:spPr>
          <a:xfrm>
            <a:off x="4572000" y="-214525"/>
            <a:ext cx="0" cy="1197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63" name="Shape 863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864" name="Shape 864"/>
            <p:cNvSpPr/>
            <p:nvPr/>
          </p:nvSpPr>
          <p:spPr>
            <a:xfrm>
              <a:off x="257417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Shape 865"/>
            <p:cNvSpPr/>
            <p:nvPr/>
          </p:nvSpPr>
          <p:spPr>
            <a:xfrm>
              <a:off x="2816875" y="2626700"/>
              <a:ext cx="703700" cy="686300"/>
            </a:xfrm>
            <a:custGeom>
              <a:avLst/>
              <a:gdLst/>
              <a:ahLst/>
              <a:cxnLst/>
              <a:rect l="0" t="0" r="0" b="0"/>
              <a:pathLst>
                <a:path w="28148" h="27452" extrusionOk="0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Shape 866"/>
            <p:cNvSpPr/>
            <p:nvPr/>
          </p:nvSpPr>
          <p:spPr>
            <a:xfrm>
              <a:off x="3557125" y="2626700"/>
              <a:ext cx="614900" cy="685700"/>
            </a:xfrm>
            <a:custGeom>
              <a:avLst/>
              <a:gdLst/>
              <a:ahLst/>
              <a:cxnLst/>
              <a:rect l="0" t="0" r="0" b="0"/>
              <a:pathLst>
                <a:path w="24596" h="27428" extrusionOk="0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Shape 867"/>
            <p:cNvSpPr/>
            <p:nvPr/>
          </p:nvSpPr>
          <p:spPr>
            <a:xfrm>
              <a:off x="4732275" y="2617400"/>
              <a:ext cx="582350" cy="679925"/>
            </a:xfrm>
            <a:custGeom>
              <a:avLst/>
              <a:gdLst/>
              <a:ahLst/>
              <a:cxnLst/>
              <a:rect l="0" t="0" r="0" b="0"/>
              <a:pathLst>
                <a:path w="23294" h="27197" extrusionOk="0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Shape 868"/>
            <p:cNvSpPr/>
            <p:nvPr/>
          </p:nvSpPr>
          <p:spPr>
            <a:xfrm>
              <a:off x="544872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Shape 869"/>
            <p:cNvSpPr/>
            <p:nvPr/>
          </p:nvSpPr>
          <p:spPr>
            <a:xfrm>
              <a:off x="1841475" y="2392725"/>
              <a:ext cx="617775" cy="904600"/>
            </a:xfrm>
            <a:custGeom>
              <a:avLst/>
              <a:gdLst/>
              <a:ahLst/>
              <a:cxnLst/>
              <a:rect l="0" t="0" r="0" b="0"/>
              <a:pathLst>
                <a:path w="24711" h="36184" extrusionOk="0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Shape 870"/>
            <p:cNvSpPr/>
            <p:nvPr/>
          </p:nvSpPr>
          <p:spPr>
            <a:xfrm>
              <a:off x="4278825" y="2482125"/>
              <a:ext cx="369275" cy="814025"/>
            </a:xfrm>
            <a:custGeom>
              <a:avLst/>
              <a:gdLst/>
              <a:ahLst/>
              <a:cxnLst/>
              <a:rect l="0" t="0" r="0" b="0"/>
              <a:pathLst>
                <a:path w="14771" h="32561" extrusionOk="0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Shape 871"/>
            <p:cNvSpPr/>
            <p:nvPr/>
          </p:nvSpPr>
          <p:spPr>
            <a:xfrm>
              <a:off x="5652525" y="3180600"/>
              <a:ext cx="117875" cy="117300"/>
            </a:xfrm>
            <a:custGeom>
              <a:avLst/>
              <a:gdLst/>
              <a:ahLst/>
              <a:cxnLst/>
              <a:rect l="0" t="0" r="0" b="0"/>
              <a:pathLst>
                <a:path w="4715" h="4692" extrusionOk="0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2" name="Shape 872"/>
          <p:cNvSpPr txBox="1">
            <a:spLocks noGrp="1"/>
          </p:cNvSpPr>
          <p:nvPr>
            <p:ph type="title"/>
          </p:nvPr>
        </p:nvSpPr>
        <p:spPr>
          <a:xfrm>
            <a:off x="192475" y="151275"/>
            <a:ext cx="4281300" cy="3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3" name="Shape 873"/>
          <p:cNvSpPr txBox="1">
            <a:spLocks noGrp="1"/>
          </p:cNvSpPr>
          <p:nvPr>
            <p:ph type="body" idx="1"/>
          </p:nvPr>
        </p:nvSpPr>
        <p:spPr>
          <a:xfrm>
            <a:off x="192475" y="900400"/>
            <a:ext cx="4254600" cy="3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302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●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302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○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302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■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302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●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302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○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302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■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302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●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302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○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30200" rt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600"/>
              <a:buFont typeface="Proxima Nova"/>
              <a:buChar char="■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 – Columns">
  <p:cSld name="CUSTOM_8_1">
    <p:spTree>
      <p:nvGrpSpPr>
        <p:cNvPr id="1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5" name="Shape 875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876" name="Shape 876"/>
            <p:cNvSpPr/>
            <p:nvPr/>
          </p:nvSpPr>
          <p:spPr>
            <a:xfrm>
              <a:off x="257417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Shape 877"/>
            <p:cNvSpPr/>
            <p:nvPr/>
          </p:nvSpPr>
          <p:spPr>
            <a:xfrm>
              <a:off x="2816875" y="2626700"/>
              <a:ext cx="703700" cy="686300"/>
            </a:xfrm>
            <a:custGeom>
              <a:avLst/>
              <a:gdLst/>
              <a:ahLst/>
              <a:cxnLst/>
              <a:rect l="0" t="0" r="0" b="0"/>
              <a:pathLst>
                <a:path w="28148" h="27452" extrusionOk="0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Shape 878"/>
            <p:cNvSpPr/>
            <p:nvPr/>
          </p:nvSpPr>
          <p:spPr>
            <a:xfrm>
              <a:off x="3557125" y="2626700"/>
              <a:ext cx="614900" cy="685700"/>
            </a:xfrm>
            <a:custGeom>
              <a:avLst/>
              <a:gdLst/>
              <a:ahLst/>
              <a:cxnLst/>
              <a:rect l="0" t="0" r="0" b="0"/>
              <a:pathLst>
                <a:path w="24596" h="27428" extrusionOk="0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Shape 879"/>
            <p:cNvSpPr/>
            <p:nvPr/>
          </p:nvSpPr>
          <p:spPr>
            <a:xfrm>
              <a:off x="4732275" y="2617400"/>
              <a:ext cx="582350" cy="679925"/>
            </a:xfrm>
            <a:custGeom>
              <a:avLst/>
              <a:gdLst/>
              <a:ahLst/>
              <a:cxnLst/>
              <a:rect l="0" t="0" r="0" b="0"/>
              <a:pathLst>
                <a:path w="23294" h="27197" extrusionOk="0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Shape 880"/>
            <p:cNvSpPr/>
            <p:nvPr/>
          </p:nvSpPr>
          <p:spPr>
            <a:xfrm>
              <a:off x="544872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Shape 881"/>
            <p:cNvSpPr/>
            <p:nvPr/>
          </p:nvSpPr>
          <p:spPr>
            <a:xfrm>
              <a:off x="1841475" y="2392725"/>
              <a:ext cx="617775" cy="904600"/>
            </a:xfrm>
            <a:custGeom>
              <a:avLst/>
              <a:gdLst/>
              <a:ahLst/>
              <a:cxnLst/>
              <a:rect l="0" t="0" r="0" b="0"/>
              <a:pathLst>
                <a:path w="24711" h="36184" extrusionOk="0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Shape 882"/>
            <p:cNvSpPr/>
            <p:nvPr/>
          </p:nvSpPr>
          <p:spPr>
            <a:xfrm>
              <a:off x="4278825" y="2482125"/>
              <a:ext cx="369275" cy="814025"/>
            </a:xfrm>
            <a:custGeom>
              <a:avLst/>
              <a:gdLst/>
              <a:ahLst/>
              <a:cxnLst/>
              <a:rect l="0" t="0" r="0" b="0"/>
              <a:pathLst>
                <a:path w="14771" h="32561" extrusionOk="0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Shape 883"/>
            <p:cNvSpPr/>
            <p:nvPr/>
          </p:nvSpPr>
          <p:spPr>
            <a:xfrm>
              <a:off x="5652525" y="3180600"/>
              <a:ext cx="117875" cy="117300"/>
            </a:xfrm>
            <a:custGeom>
              <a:avLst/>
              <a:gdLst/>
              <a:ahLst/>
              <a:cxnLst/>
              <a:rect l="0" t="0" r="0" b="0"/>
              <a:pathLst>
                <a:path w="4715" h="4692" extrusionOk="0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4" name="Shape 884"/>
          <p:cNvSpPr txBox="1">
            <a:spLocks noGrp="1"/>
          </p:cNvSpPr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85" name="Shape 885"/>
          <p:cNvCxnSpPr/>
          <p:nvPr/>
        </p:nvCxnSpPr>
        <p:spPr>
          <a:xfrm rot="10800000">
            <a:off x="6081375" y="905700"/>
            <a:ext cx="0" cy="3764400"/>
          </a:xfrm>
          <a:prstGeom prst="straightConnector1">
            <a:avLst/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86" name="Shape 886"/>
          <p:cNvCxnSpPr/>
          <p:nvPr/>
        </p:nvCxnSpPr>
        <p:spPr>
          <a:xfrm>
            <a:off x="6078286" y="-214525"/>
            <a:ext cx="0" cy="1197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87" name="Shape 887"/>
          <p:cNvCxnSpPr/>
          <p:nvPr/>
        </p:nvCxnSpPr>
        <p:spPr>
          <a:xfrm rot="10800000">
            <a:off x="3067875" y="905700"/>
            <a:ext cx="0" cy="3764400"/>
          </a:xfrm>
          <a:prstGeom prst="straightConnector1">
            <a:avLst/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88" name="Shape 888"/>
          <p:cNvCxnSpPr/>
          <p:nvPr/>
        </p:nvCxnSpPr>
        <p:spPr>
          <a:xfrm>
            <a:off x="3067886" y="-214525"/>
            <a:ext cx="0" cy="1197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89" name="Shape 889"/>
          <p:cNvSpPr txBox="1"/>
          <p:nvPr/>
        </p:nvSpPr>
        <p:spPr>
          <a:xfrm>
            <a:off x="192475" y="900400"/>
            <a:ext cx="2729400" cy="3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None/>
            </a:pPr>
            <a:endParaRPr sz="11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90" name="Shape 890"/>
          <p:cNvSpPr txBox="1">
            <a:spLocks noGrp="1"/>
          </p:cNvSpPr>
          <p:nvPr>
            <p:ph type="body" idx="1"/>
          </p:nvPr>
        </p:nvSpPr>
        <p:spPr>
          <a:xfrm>
            <a:off x="192475" y="900400"/>
            <a:ext cx="2729400" cy="3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■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■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Proxima Nova"/>
              <a:buChar char="■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891" name="Shape 891"/>
          <p:cNvSpPr txBox="1">
            <a:spLocks noGrp="1"/>
          </p:cNvSpPr>
          <p:nvPr>
            <p:ph type="body" idx="2"/>
          </p:nvPr>
        </p:nvSpPr>
        <p:spPr>
          <a:xfrm>
            <a:off x="3207300" y="900400"/>
            <a:ext cx="2729400" cy="3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■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■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Proxima Nova"/>
              <a:buChar char="■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892" name="Shape 892"/>
          <p:cNvSpPr txBox="1">
            <a:spLocks noGrp="1"/>
          </p:cNvSpPr>
          <p:nvPr>
            <p:ph type="body" idx="3"/>
          </p:nvPr>
        </p:nvSpPr>
        <p:spPr>
          <a:xfrm>
            <a:off x="6222125" y="900400"/>
            <a:ext cx="2729400" cy="3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■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■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Proxima Nova"/>
              <a:buChar char="■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rgbClr val="00A4F6"/>
        </a:solidFill>
        <a:effectLst/>
      </p:bgPr>
    </p:bg>
    <p:spTree>
      <p:nvGrpSpPr>
        <p:cNvPr id="1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94" name="Shape 894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95" name="Shape 895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96" name="Shape 896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97" name="Shape 897"/>
          <p:cNvSpPr txBox="1">
            <a:spLocks noGrp="1"/>
          </p:cNvSpPr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Char char="●"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Char char="○"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Char char="■"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Char char="●"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Char char="○"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Char char="■"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Char char="●"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Char char="○"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Char char="■"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98" name="Shape 898"/>
          <p:cNvSpPr txBox="1">
            <a:spLocks noGrp="1"/>
          </p:cNvSpPr>
          <p:nvPr>
            <p:ph type="subTitle" idx="1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99" name="Shape 899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01" name="Shape 901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02" name="Shape 902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03" name="Shape 903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04" name="Shape 904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05" name="Shape 905"/>
          <p:cNvSpPr txBox="1">
            <a:spLocks noGrp="1"/>
          </p:cNvSpPr>
          <p:nvPr>
            <p:ph type="body" idx="1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06" name="Shape 906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 – Design Grid">
  <p:cSld name="Title Slide_3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Shape 6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489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67" name="Shape 67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68" name="Shape 68"/>
            <p:cNvSpPr/>
            <p:nvPr/>
          </p:nvSpPr>
          <p:spPr>
            <a:xfrm>
              <a:off x="257417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Shape 69"/>
            <p:cNvSpPr/>
            <p:nvPr/>
          </p:nvSpPr>
          <p:spPr>
            <a:xfrm>
              <a:off x="2816875" y="2626700"/>
              <a:ext cx="703700" cy="686300"/>
            </a:xfrm>
            <a:custGeom>
              <a:avLst/>
              <a:gdLst/>
              <a:ahLst/>
              <a:cxnLst/>
              <a:rect l="0" t="0" r="0" b="0"/>
              <a:pathLst>
                <a:path w="28148" h="27452" extrusionOk="0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Shape 70"/>
            <p:cNvSpPr/>
            <p:nvPr/>
          </p:nvSpPr>
          <p:spPr>
            <a:xfrm>
              <a:off x="3557125" y="2626700"/>
              <a:ext cx="614900" cy="685700"/>
            </a:xfrm>
            <a:custGeom>
              <a:avLst/>
              <a:gdLst/>
              <a:ahLst/>
              <a:cxnLst/>
              <a:rect l="0" t="0" r="0" b="0"/>
              <a:pathLst>
                <a:path w="24596" h="27428" extrusionOk="0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Shape 71"/>
            <p:cNvSpPr/>
            <p:nvPr/>
          </p:nvSpPr>
          <p:spPr>
            <a:xfrm>
              <a:off x="4732275" y="2617400"/>
              <a:ext cx="582350" cy="679925"/>
            </a:xfrm>
            <a:custGeom>
              <a:avLst/>
              <a:gdLst/>
              <a:ahLst/>
              <a:cxnLst/>
              <a:rect l="0" t="0" r="0" b="0"/>
              <a:pathLst>
                <a:path w="23294" h="27197" extrusionOk="0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Shape 72"/>
            <p:cNvSpPr/>
            <p:nvPr/>
          </p:nvSpPr>
          <p:spPr>
            <a:xfrm>
              <a:off x="544872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Shape 73"/>
            <p:cNvSpPr/>
            <p:nvPr/>
          </p:nvSpPr>
          <p:spPr>
            <a:xfrm>
              <a:off x="1841475" y="2392725"/>
              <a:ext cx="617775" cy="904600"/>
            </a:xfrm>
            <a:custGeom>
              <a:avLst/>
              <a:gdLst/>
              <a:ahLst/>
              <a:cxnLst/>
              <a:rect l="0" t="0" r="0" b="0"/>
              <a:pathLst>
                <a:path w="24711" h="36184" extrusionOk="0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Shape 74"/>
            <p:cNvSpPr/>
            <p:nvPr/>
          </p:nvSpPr>
          <p:spPr>
            <a:xfrm>
              <a:off x="4278825" y="2482125"/>
              <a:ext cx="369275" cy="814025"/>
            </a:xfrm>
            <a:custGeom>
              <a:avLst/>
              <a:gdLst/>
              <a:ahLst/>
              <a:cxnLst/>
              <a:rect l="0" t="0" r="0" b="0"/>
              <a:pathLst>
                <a:path w="14771" h="32561" extrusionOk="0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Shape 75"/>
            <p:cNvSpPr/>
            <p:nvPr/>
          </p:nvSpPr>
          <p:spPr>
            <a:xfrm>
              <a:off x="5652525" y="3180600"/>
              <a:ext cx="117875" cy="117300"/>
            </a:xfrm>
            <a:custGeom>
              <a:avLst/>
              <a:gdLst/>
              <a:ahLst/>
              <a:cxnLst/>
              <a:rect l="0" t="0" r="0" b="0"/>
              <a:pathLst>
                <a:path w="4715" h="4692" extrusionOk="0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Shape 908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rgbClr val="00A4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09" name="Shape 90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10" name="Shape 910"/>
          <p:cNvSpPr txBox="1">
            <a:spLocks noGrp="1"/>
          </p:cNvSpPr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A4F6"/>
              </a:buClr>
              <a:buSzPts val="3600"/>
              <a:buChar char="●"/>
              <a:defRPr sz="3600">
                <a:solidFill>
                  <a:srgbClr val="00A4F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A4F6"/>
              </a:buClr>
              <a:buSzPts val="3600"/>
              <a:buChar char="○"/>
              <a:defRPr sz="3600">
                <a:solidFill>
                  <a:srgbClr val="00A4F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A4F6"/>
              </a:buClr>
              <a:buSzPts val="3600"/>
              <a:buChar char="■"/>
              <a:defRPr sz="3600">
                <a:solidFill>
                  <a:srgbClr val="00A4F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A4F6"/>
              </a:buClr>
              <a:buSzPts val="3600"/>
              <a:buChar char="●"/>
              <a:defRPr sz="3600">
                <a:solidFill>
                  <a:srgbClr val="00A4F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A4F6"/>
              </a:buClr>
              <a:buSzPts val="3600"/>
              <a:buChar char="○"/>
              <a:defRPr sz="3600">
                <a:solidFill>
                  <a:srgbClr val="00A4F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A4F6"/>
              </a:buClr>
              <a:buSzPts val="3600"/>
              <a:buChar char="■"/>
              <a:defRPr sz="3600">
                <a:solidFill>
                  <a:srgbClr val="00A4F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A4F6"/>
              </a:buClr>
              <a:buSzPts val="3600"/>
              <a:buChar char="●"/>
              <a:defRPr sz="3600">
                <a:solidFill>
                  <a:srgbClr val="00A4F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A4F6"/>
              </a:buClr>
              <a:buSzPts val="3600"/>
              <a:buChar char="○"/>
              <a:defRPr sz="3600">
                <a:solidFill>
                  <a:srgbClr val="00A4F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A4F6"/>
              </a:buClr>
              <a:buSzPts val="3600"/>
              <a:buChar char="■"/>
              <a:defRPr sz="3600">
                <a:solidFill>
                  <a:srgbClr val="00A4F6"/>
                </a:solidFill>
              </a:defRPr>
            </a:lvl9pPr>
          </a:lstStyle>
          <a:p>
            <a:endParaRPr/>
          </a:p>
        </p:txBody>
      </p:sp>
      <p:sp>
        <p:nvSpPr>
          <p:cNvPr id="911" name="Shape 911"/>
          <p:cNvSpPr txBox="1">
            <a:spLocks noGrp="1"/>
          </p:cNvSpPr>
          <p:nvPr>
            <p:ph type="subTitle" idx="1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912" name="Shape 912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13" name="Shape 913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15" name="Shape 915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16" name="Shape 916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17" name="Shape 917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18" name="Shape 918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19" name="Shape 919"/>
          <p:cNvSpPr txBox="1">
            <a:spLocks noGrp="1"/>
          </p:cNvSpPr>
          <p:nvPr>
            <p:ph type="body" idx="1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920" name="Shape 920"/>
          <p:cNvSpPr txBox="1">
            <a:spLocks noGrp="1"/>
          </p:cNvSpPr>
          <p:nvPr>
            <p:ph type="body" idx="2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921" name="Shape 92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23" name="Shape 923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24" name="Shape 924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25" name="Shape 925"/>
          <p:cNvSpPr txBox="1">
            <a:spLocks noGrp="1"/>
          </p:cNvSpPr>
          <p:nvPr>
            <p:ph type="body" idx="1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</a:lstStyle>
          <a:p>
            <a:endParaRPr/>
          </a:p>
        </p:txBody>
      </p:sp>
      <p:sp>
        <p:nvSpPr>
          <p:cNvPr id="926" name="Shape 926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28" name="Shape 928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29" name="Shape 929"/>
          <p:cNvSpPr txBox="1">
            <a:spLocks noGrp="1"/>
          </p:cNvSpPr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930" name="Shape 930"/>
          <p:cNvSpPr txBox="1">
            <a:spLocks noGrp="1"/>
          </p:cNvSpPr>
          <p:nvPr>
            <p:ph type="body" idx="1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931" name="Shape 93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rgbClr val="00A4F6"/>
        </a:solidFill>
        <a:effectLst/>
      </p:bgPr>
    </p:bg>
    <p:spTree>
      <p:nvGrpSpPr>
        <p:cNvPr id="1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33" name="Shape 933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34" name="Shape 934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35" name="Shape 935"/>
          <p:cNvSpPr txBox="1">
            <a:spLocks noGrp="1"/>
          </p:cNvSpPr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Char char="●"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Char char="○"/>
              <a:defRPr sz="4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Char char="■"/>
              <a:defRPr sz="4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Char char="●"/>
              <a:defRPr sz="4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Char char="○"/>
              <a:defRPr sz="4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Char char="■"/>
              <a:defRPr sz="4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Char char="●"/>
              <a:defRPr sz="4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Char char="○"/>
              <a:defRPr sz="4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Char char="■"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36" name="Shape 936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2" name="Shape 942" descr="PivotalLabs-Logo-OnDark (2)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473074" y="1702031"/>
            <a:ext cx="6197852" cy="1477726"/>
          </a:xfrm>
          <a:prstGeom prst="rect">
            <a:avLst/>
          </a:prstGeom>
          <a:noFill/>
          <a:ln>
            <a:noFill/>
          </a:ln>
        </p:spPr>
      </p:pic>
      <p:sp>
        <p:nvSpPr>
          <p:cNvPr id="943" name="Shape 943"/>
          <p:cNvSpPr txBox="1">
            <a:spLocks noGrp="1"/>
          </p:cNvSpPr>
          <p:nvPr>
            <p:ph type="subTitle" idx="1"/>
          </p:nvPr>
        </p:nvSpPr>
        <p:spPr>
          <a:xfrm>
            <a:off x="3272700" y="2671500"/>
            <a:ext cx="5284200" cy="579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  <a:defRPr sz="24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roxima Nova"/>
              <a:buNone/>
              <a:defRPr sz="24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roxima Nova"/>
              <a:buNone/>
              <a:defRPr sz="24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roxima Nova"/>
              <a:buNone/>
              <a:defRPr sz="24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roxima Nova"/>
              <a:buNone/>
              <a:defRPr sz="24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roxima Nova"/>
              <a:buNone/>
              <a:defRPr sz="24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roxima Nova"/>
              <a:buNone/>
              <a:defRPr sz="24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roxima Nova"/>
              <a:buNone/>
              <a:defRPr sz="24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roxima Nova"/>
              <a:buNone/>
              <a:defRPr sz="24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944" name="Shape 94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300"/>
            </a:lvl1pPr>
            <a:lvl2pPr lvl="1" rtl="0">
              <a:buNone/>
              <a:defRPr sz="1300"/>
            </a:lvl2pPr>
            <a:lvl3pPr lvl="2" rtl="0">
              <a:buNone/>
              <a:defRPr sz="1300"/>
            </a:lvl3pPr>
            <a:lvl4pPr lvl="3" rtl="0">
              <a:buNone/>
              <a:defRPr sz="1300"/>
            </a:lvl4pPr>
            <a:lvl5pPr lvl="4" rtl="0">
              <a:buNone/>
              <a:defRPr sz="1300"/>
            </a:lvl5pPr>
            <a:lvl6pPr lvl="5" rtl="0">
              <a:buNone/>
              <a:defRPr sz="1300"/>
            </a:lvl6pPr>
            <a:lvl7pPr lvl="6" rtl="0">
              <a:buNone/>
              <a:defRPr sz="1300"/>
            </a:lvl7pPr>
            <a:lvl8pPr lvl="7" rtl="0">
              <a:buNone/>
              <a:defRPr sz="1300"/>
            </a:lvl8pPr>
            <a:lvl9pPr lvl="8" rtl="0">
              <a:buNone/>
              <a:defRPr sz="1300"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two columns" type="secHead">
  <p:cSld name="SECTION_HEADER">
    <p:bg>
      <p:bgPr>
        <a:solidFill>
          <a:srgbClr val="FFFFFF"/>
        </a:solidFill>
        <a:effectLst/>
      </p:bgPr>
    </p:bg>
    <p:spTree>
      <p:nvGrpSpPr>
        <p:cNvPr id="1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Shape 946"/>
          <p:cNvSpPr/>
          <p:nvPr/>
        </p:nvSpPr>
        <p:spPr>
          <a:xfrm>
            <a:off x="0" y="4603375"/>
            <a:ext cx="9144000" cy="540000"/>
          </a:xfrm>
          <a:prstGeom prst="rect">
            <a:avLst/>
          </a:prstGeom>
          <a:solidFill>
            <a:srgbClr val="1B323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7" name="Shape 947"/>
          <p:cNvSpPr txBox="1">
            <a:spLocks noGrp="1"/>
          </p:cNvSpPr>
          <p:nvPr>
            <p:ph type="sldNum" idx="12"/>
          </p:nvPr>
        </p:nvSpPr>
        <p:spPr>
          <a:xfrm>
            <a:off x="8472450" y="4729649"/>
            <a:ext cx="548700" cy="32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48" name="Shape 948" descr="PivotalLabs-FanBlades-OnTeal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32133" y="4681635"/>
            <a:ext cx="449052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949" name="Shape 949"/>
          <p:cNvSpPr/>
          <p:nvPr/>
        </p:nvSpPr>
        <p:spPr>
          <a:xfrm>
            <a:off x="-12925" y="125"/>
            <a:ext cx="9144000" cy="665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0" name="Shape 950"/>
          <p:cNvSpPr txBox="1">
            <a:spLocks noGrp="1"/>
          </p:cNvSpPr>
          <p:nvPr>
            <p:ph type="title"/>
          </p:nvPr>
        </p:nvSpPr>
        <p:spPr>
          <a:xfrm>
            <a:off x="223775" y="120575"/>
            <a:ext cx="867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400"/>
              <a:buFont typeface="Proxima Nova"/>
              <a:buNone/>
              <a:defRPr sz="2400" b="1">
                <a:solidFill>
                  <a:srgbClr val="07376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400"/>
              <a:buFont typeface="Proxima Nova"/>
              <a:buNone/>
              <a:defRPr sz="2400" b="1">
                <a:solidFill>
                  <a:srgbClr val="07376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400"/>
              <a:buFont typeface="Proxima Nova"/>
              <a:buNone/>
              <a:defRPr sz="2400" b="1">
                <a:solidFill>
                  <a:srgbClr val="07376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400"/>
              <a:buFont typeface="Proxima Nova"/>
              <a:buNone/>
              <a:defRPr sz="2400" b="1">
                <a:solidFill>
                  <a:srgbClr val="07376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400"/>
              <a:buFont typeface="Proxima Nova"/>
              <a:buNone/>
              <a:defRPr sz="2400" b="1">
                <a:solidFill>
                  <a:srgbClr val="07376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400"/>
              <a:buFont typeface="Proxima Nova"/>
              <a:buNone/>
              <a:defRPr sz="2400" b="1">
                <a:solidFill>
                  <a:srgbClr val="07376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400"/>
              <a:buFont typeface="Proxima Nova"/>
              <a:buNone/>
              <a:defRPr sz="2400" b="1">
                <a:solidFill>
                  <a:srgbClr val="07376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400"/>
              <a:buFont typeface="Proxima Nova"/>
              <a:buNone/>
              <a:defRPr sz="2400" b="1">
                <a:solidFill>
                  <a:srgbClr val="07376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400"/>
              <a:buFont typeface="Proxima Nova"/>
              <a:buNone/>
              <a:defRPr sz="2400" b="1">
                <a:solidFill>
                  <a:srgbClr val="07376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951" name="Shape 951"/>
          <p:cNvSpPr txBox="1">
            <a:spLocks noGrp="1"/>
          </p:cNvSpPr>
          <p:nvPr>
            <p:ph type="body" idx="1"/>
          </p:nvPr>
        </p:nvSpPr>
        <p:spPr>
          <a:xfrm>
            <a:off x="223775" y="1204350"/>
            <a:ext cx="3999900" cy="3075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●"/>
              <a:defRPr sz="1400"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Font typeface="Proxima Nova"/>
              <a:buChar char="○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Font typeface="Proxima Nova"/>
              <a:buChar char="■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Font typeface="Proxima Nova"/>
              <a:buChar char="●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Font typeface="Proxima Nova"/>
              <a:buChar char="○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Font typeface="Proxima Nova"/>
              <a:buChar char="■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Font typeface="Proxima Nova"/>
              <a:buChar char="●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Font typeface="Proxima Nova"/>
              <a:buChar char="○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Font typeface="Proxima Nova"/>
              <a:buChar char="■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952" name="Shape 952"/>
          <p:cNvSpPr txBox="1">
            <a:spLocks noGrp="1"/>
          </p:cNvSpPr>
          <p:nvPr>
            <p:ph type="body" idx="2"/>
          </p:nvPr>
        </p:nvSpPr>
        <p:spPr>
          <a:xfrm>
            <a:off x="4894475" y="1204350"/>
            <a:ext cx="3999900" cy="3075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●"/>
              <a:defRPr sz="1400"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Font typeface="Proxima Nova"/>
              <a:buChar char="○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Font typeface="Proxima Nova"/>
              <a:buChar char="■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Font typeface="Proxima Nova"/>
              <a:buChar char="●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Font typeface="Proxima Nova"/>
              <a:buChar char="○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Font typeface="Proxima Nova"/>
              <a:buChar char="■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Font typeface="Proxima Nova"/>
              <a:buChar char="●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Font typeface="Proxima Nova"/>
              <a:buChar char="○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Font typeface="Proxima Nova"/>
              <a:buChar char="■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1 column">
  <p:cSld name="SECTION_HEADER_1">
    <p:bg>
      <p:bgPr>
        <a:solidFill>
          <a:srgbClr val="FFFFFF"/>
        </a:solidFill>
        <a:effectLst/>
      </p:bgPr>
    </p:bg>
    <p:spTree>
      <p:nvGrpSpPr>
        <p:cNvPr id="1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Shape 954"/>
          <p:cNvSpPr/>
          <p:nvPr/>
        </p:nvSpPr>
        <p:spPr>
          <a:xfrm>
            <a:off x="0" y="4603375"/>
            <a:ext cx="9144000" cy="540000"/>
          </a:xfrm>
          <a:prstGeom prst="rect">
            <a:avLst/>
          </a:prstGeom>
          <a:solidFill>
            <a:srgbClr val="1B323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55" name="Shape 955" descr="PivotalLabs-FanBlades-OnTeal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32133" y="4681635"/>
            <a:ext cx="449052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956" name="Shape 956"/>
          <p:cNvSpPr/>
          <p:nvPr/>
        </p:nvSpPr>
        <p:spPr>
          <a:xfrm>
            <a:off x="-12925" y="125"/>
            <a:ext cx="9144000" cy="665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7" name="Shape 957"/>
          <p:cNvSpPr txBox="1">
            <a:spLocks noGrp="1"/>
          </p:cNvSpPr>
          <p:nvPr>
            <p:ph type="body" idx="1"/>
          </p:nvPr>
        </p:nvSpPr>
        <p:spPr>
          <a:xfrm>
            <a:off x="223775" y="1204350"/>
            <a:ext cx="8670600" cy="3075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●"/>
              <a:defRPr sz="1400"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Font typeface="Proxima Nova"/>
              <a:buChar char="○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Font typeface="Proxima Nova"/>
              <a:buChar char="■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Font typeface="Proxima Nova"/>
              <a:buChar char="●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Font typeface="Proxima Nova"/>
              <a:buChar char="○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Font typeface="Proxima Nova"/>
              <a:buChar char="■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Font typeface="Proxima Nova"/>
              <a:buChar char="●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Font typeface="Proxima Nova"/>
              <a:buChar char="○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Font typeface="Proxima Nova"/>
              <a:buChar char="■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958" name="Shape 958"/>
          <p:cNvSpPr txBox="1">
            <a:spLocks noGrp="1"/>
          </p:cNvSpPr>
          <p:nvPr>
            <p:ph type="title"/>
          </p:nvPr>
        </p:nvSpPr>
        <p:spPr>
          <a:xfrm>
            <a:off x="223775" y="120575"/>
            <a:ext cx="867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400"/>
              <a:buFont typeface="Proxima Nova"/>
              <a:buNone/>
              <a:defRPr sz="2400" b="1">
                <a:solidFill>
                  <a:srgbClr val="07376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400"/>
              <a:buFont typeface="Proxima Nova"/>
              <a:buNone/>
              <a:defRPr sz="2400" b="1">
                <a:solidFill>
                  <a:srgbClr val="07376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400"/>
              <a:buFont typeface="Proxima Nova"/>
              <a:buNone/>
              <a:defRPr sz="2400" b="1">
                <a:solidFill>
                  <a:srgbClr val="07376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400"/>
              <a:buFont typeface="Proxima Nova"/>
              <a:buNone/>
              <a:defRPr sz="2400" b="1">
                <a:solidFill>
                  <a:srgbClr val="07376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400"/>
              <a:buFont typeface="Proxima Nova"/>
              <a:buNone/>
              <a:defRPr sz="2400" b="1">
                <a:solidFill>
                  <a:srgbClr val="07376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400"/>
              <a:buFont typeface="Proxima Nova"/>
              <a:buNone/>
              <a:defRPr sz="2400" b="1">
                <a:solidFill>
                  <a:srgbClr val="07376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400"/>
              <a:buFont typeface="Proxima Nova"/>
              <a:buNone/>
              <a:defRPr sz="2400" b="1">
                <a:solidFill>
                  <a:srgbClr val="07376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400"/>
              <a:buFont typeface="Proxima Nova"/>
              <a:buNone/>
              <a:defRPr sz="2400" b="1">
                <a:solidFill>
                  <a:srgbClr val="07376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400"/>
              <a:buFont typeface="Proxima Nova"/>
              <a:buNone/>
              <a:defRPr sz="2400" b="1">
                <a:solidFill>
                  <a:srgbClr val="07376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959" name="Shape 959"/>
          <p:cNvSpPr txBox="1">
            <a:spLocks noGrp="1"/>
          </p:cNvSpPr>
          <p:nvPr>
            <p:ph type="sldNum" idx="12"/>
          </p:nvPr>
        </p:nvSpPr>
        <p:spPr>
          <a:xfrm>
            <a:off x="8472450" y="4729649"/>
            <a:ext cx="548700" cy="32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ite BG slide" type="tx">
  <p:cSld name="TITLE_AND_BODY">
    <p:bg>
      <p:bgPr>
        <a:solidFill>
          <a:srgbClr val="FFFFFF"/>
        </a:solidFill>
        <a:effectLst/>
      </p:bgPr>
    </p:bg>
    <p:spTree>
      <p:nvGrpSpPr>
        <p:cNvPr id="1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Shape 961"/>
          <p:cNvSpPr txBox="1">
            <a:spLocks noGrp="1"/>
          </p:cNvSpPr>
          <p:nvPr>
            <p:ph type="title"/>
          </p:nvPr>
        </p:nvSpPr>
        <p:spPr>
          <a:xfrm>
            <a:off x="223775" y="120575"/>
            <a:ext cx="867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400"/>
              <a:buFont typeface="Proxima Nova"/>
              <a:buNone/>
              <a:defRPr sz="2400" b="1">
                <a:solidFill>
                  <a:srgbClr val="07376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400"/>
              <a:buFont typeface="Proxima Nova"/>
              <a:buNone/>
              <a:defRPr sz="2400" b="1">
                <a:solidFill>
                  <a:srgbClr val="07376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400"/>
              <a:buFont typeface="Proxima Nova"/>
              <a:buNone/>
              <a:defRPr sz="2400" b="1">
                <a:solidFill>
                  <a:srgbClr val="07376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400"/>
              <a:buFont typeface="Proxima Nova"/>
              <a:buNone/>
              <a:defRPr sz="2400" b="1">
                <a:solidFill>
                  <a:srgbClr val="07376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400"/>
              <a:buFont typeface="Proxima Nova"/>
              <a:buNone/>
              <a:defRPr sz="2400" b="1">
                <a:solidFill>
                  <a:srgbClr val="07376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400"/>
              <a:buFont typeface="Proxima Nova"/>
              <a:buNone/>
              <a:defRPr sz="2400" b="1">
                <a:solidFill>
                  <a:srgbClr val="07376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400"/>
              <a:buFont typeface="Proxima Nova"/>
              <a:buNone/>
              <a:defRPr sz="2400" b="1">
                <a:solidFill>
                  <a:srgbClr val="07376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400"/>
              <a:buFont typeface="Proxima Nova"/>
              <a:buNone/>
              <a:defRPr sz="2400" b="1">
                <a:solidFill>
                  <a:srgbClr val="07376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400"/>
              <a:buFont typeface="Proxima Nova"/>
              <a:buNone/>
              <a:defRPr sz="2400" b="1">
                <a:solidFill>
                  <a:srgbClr val="07376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962" name="Shape 962"/>
          <p:cNvSpPr txBox="1">
            <a:spLocks noGrp="1"/>
          </p:cNvSpPr>
          <p:nvPr>
            <p:ph type="body" idx="1"/>
          </p:nvPr>
        </p:nvSpPr>
        <p:spPr>
          <a:xfrm>
            <a:off x="223775" y="1204350"/>
            <a:ext cx="8670600" cy="3075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●"/>
              <a:defRPr sz="1400"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Font typeface="Proxima Nova"/>
              <a:buChar char="○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Font typeface="Proxima Nova"/>
              <a:buChar char="■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Font typeface="Proxima Nova"/>
              <a:buChar char="●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Font typeface="Proxima Nova"/>
              <a:buChar char="○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Font typeface="Proxima Nova"/>
              <a:buChar char="■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Font typeface="Proxima Nova"/>
              <a:buChar char="●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Font typeface="Proxima Nova"/>
              <a:buChar char="○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Font typeface="Proxima Nova"/>
              <a:buChar char="■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963" name="Shape 963"/>
          <p:cNvSpPr txBox="1">
            <a:spLocks noGrp="1"/>
          </p:cNvSpPr>
          <p:nvPr>
            <p:ph type="sldNum" idx="12"/>
          </p:nvPr>
        </p:nvSpPr>
        <p:spPr>
          <a:xfrm>
            <a:off x="8472450" y="4729649"/>
            <a:ext cx="548700" cy="32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section separator">
  <p:cSld name="CAPTION_ONLY">
    <p:bg>
      <p:bgPr>
        <a:solidFill>
          <a:srgbClr val="FFFFFF"/>
        </a:solidFill>
        <a:effectLst/>
      </p:bgPr>
    </p:bg>
    <p:spTree>
      <p:nvGrpSpPr>
        <p:cNvPr id="1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Shape 965"/>
          <p:cNvSpPr txBox="1">
            <a:spLocks noGrp="1"/>
          </p:cNvSpPr>
          <p:nvPr>
            <p:ph type="title"/>
          </p:nvPr>
        </p:nvSpPr>
        <p:spPr>
          <a:xfrm>
            <a:off x="239200" y="4388000"/>
            <a:ext cx="8513400" cy="597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rgbClr val="07376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6" name="Shape 96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300"/>
            </a:lvl1pPr>
            <a:lvl2pPr lvl="1" rtl="0">
              <a:buNone/>
              <a:defRPr sz="1300"/>
            </a:lvl2pPr>
            <a:lvl3pPr lvl="2" rtl="0">
              <a:buNone/>
              <a:defRPr sz="1300"/>
            </a:lvl3pPr>
            <a:lvl4pPr lvl="3" rtl="0">
              <a:buNone/>
              <a:defRPr sz="1300"/>
            </a:lvl4pPr>
            <a:lvl5pPr lvl="4" rtl="0">
              <a:buNone/>
              <a:defRPr sz="1300"/>
            </a:lvl5pPr>
            <a:lvl6pPr lvl="5" rtl="0">
              <a:buNone/>
              <a:defRPr sz="1300"/>
            </a:lvl6pPr>
            <a:lvl7pPr lvl="6" rtl="0">
              <a:buNone/>
              <a:defRPr sz="1300"/>
            </a:lvl7pPr>
            <a:lvl8pPr lvl="7" rtl="0">
              <a:buNone/>
              <a:defRPr sz="1300"/>
            </a:lvl8pPr>
            <a:lvl9pPr lvl="8" rtl="0">
              <a:buNone/>
              <a:defRPr sz="1300"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 – Night Mode">
  <p:cSld name="Title Slide_2">
    <p:bg>
      <p:bgPr>
        <a:solidFill>
          <a:schemeClr val="dk1"/>
        </a:soli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>
            <a:spLocks noGrp="1"/>
          </p:cNvSpPr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78" name="Shape 78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79" name="Shape 79"/>
            <p:cNvSpPr/>
            <p:nvPr/>
          </p:nvSpPr>
          <p:spPr>
            <a:xfrm>
              <a:off x="257417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Shape 80"/>
            <p:cNvSpPr/>
            <p:nvPr/>
          </p:nvSpPr>
          <p:spPr>
            <a:xfrm>
              <a:off x="2816875" y="2626700"/>
              <a:ext cx="703700" cy="686300"/>
            </a:xfrm>
            <a:custGeom>
              <a:avLst/>
              <a:gdLst/>
              <a:ahLst/>
              <a:cxnLst/>
              <a:rect l="0" t="0" r="0" b="0"/>
              <a:pathLst>
                <a:path w="28148" h="27452" extrusionOk="0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Shape 81"/>
            <p:cNvSpPr/>
            <p:nvPr/>
          </p:nvSpPr>
          <p:spPr>
            <a:xfrm>
              <a:off x="3557125" y="2626700"/>
              <a:ext cx="614900" cy="685700"/>
            </a:xfrm>
            <a:custGeom>
              <a:avLst/>
              <a:gdLst/>
              <a:ahLst/>
              <a:cxnLst/>
              <a:rect l="0" t="0" r="0" b="0"/>
              <a:pathLst>
                <a:path w="24596" h="27428" extrusionOk="0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Shape 82"/>
            <p:cNvSpPr/>
            <p:nvPr/>
          </p:nvSpPr>
          <p:spPr>
            <a:xfrm>
              <a:off x="4732275" y="2617400"/>
              <a:ext cx="582350" cy="679925"/>
            </a:xfrm>
            <a:custGeom>
              <a:avLst/>
              <a:gdLst/>
              <a:ahLst/>
              <a:cxnLst/>
              <a:rect l="0" t="0" r="0" b="0"/>
              <a:pathLst>
                <a:path w="23294" h="27197" extrusionOk="0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Shape 83"/>
            <p:cNvSpPr/>
            <p:nvPr/>
          </p:nvSpPr>
          <p:spPr>
            <a:xfrm>
              <a:off x="544872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Shape 84"/>
            <p:cNvSpPr/>
            <p:nvPr/>
          </p:nvSpPr>
          <p:spPr>
            <a:xfrm>
              <a:off x="1841475" y="2392725"/>
              <a:ext cx="617775" cy="904600"/>
            </a:xfrm>
            <a:custGeom>
              <a:avLst/>
              <a:gdLst/>
              <a:ahLst/>
              <a:cxnLst/>
              <a:rect l="0" t="0" r="0" b="0"/>
              <a:pathLst>
                <a:path w="24711" h="36184" extrusionOk="0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Shape 85"/>
            <p:cNvSpPr/>
            <p:nvPr/>
          </p:nvSpPr>
          <p:spPr>
            <a:xfrm>
              <a:off x="4278825" y="2482125"/>
              <a:ext cx="369275" cy="814025"/>
            </a:xfrm>
            <a:custGeom>
              <a:avLst/>
              <a:gdLst/>
              <a:ahLst/>
              <a:cxnLst/>
              <a:rect l="0" t="0" r="0" b="0"/>
              <a:pathLst>
                <a:path w="14771" h="32561" extrusionOk="0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Shape 86"/>
            <p:cNvSpPr/>
            <p:nvPr/>
          </p:nvSpPr>
          <p:spPr>
            <a:xfrm>
              <a:off x="5652525" y="3180600"/>
              <a:ext cx="117875" cy="117300"/>
            </a:xfrm>
            <a:custGeom>
              <a:avLst/>
              <a:gdLst/>
              <a:ahLst/>
              <a:cxnLst/>
              <a:rect l="0" t="0" r="0" b="0"/>
              <a:pathLst>
                <a:path w="4715" h="4692" extrusionOk="0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Shape 968"/>
          <p:cNvSpPr txBox="1">
            <a:spLocks noGrp="1"/>
          </p:cNvSpPr>
          <p:nvPr>
            <p:ph type="title"/>
          </p:nvPr>
        </p:nvSpPr>
        <p:spPr>
          <a:xfrm>
            <a:off x="239200" y="4388000"/>
            <a:ext cx="8513400" cy="597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969" name="Shape 969"/>
          <p:cNvSpPr txBox="1">
            <a:spLocks noGrp="1"/>
          </p:cNvSpPr>
          <p:nvPr>
            <p:ph type="sldNum" idx="12"/>
          </p:nvPr>
        </p:nvSpPr>
        <p:spPr>
          <a:xfrm>
            <a:off x="8472450" y="4729649"/>
            <a:ext cx="548700" cy="32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rgbClr val="D9D9D9"/>
                </a:solidFill>
              </a:defRPr>
            </a:lvl1pPr>
            <a:lvl2pPr lvl="1" rtl="0">
              <a:buNone/>
              <a:defRPr>
                <a:solidFill>
                  <a:srgbClr val="D9D9D9"/>
                </a:solidFill>
              </a:defRPr>
            </a:lvl2pPr>
            <a:lvl3pPr lvl="2" rtl="0">
              <a:buNone/>
              <a:defRPr>
                <a:solidFill>
                  <a:srgbClr val="D9D9D9"/>
                </a:solidFill>
              </a:defRPr>
            </a:lvl3pPr>
            <a:lvl4pPr lvl="3" rtl="0">
              <a:buNone/>
              <a:defRPr>
                <a:solidFill>
                  <a:srgbClr val="D9D9D9"/>
                </a:solidFill>
              </a:defRPr>
            </a:lvl4pPr>
            <a:lvl5pPr lvl="4" rtl="0">
              <a:buNone/>
              <a:defRPr>
                <a:solidFill>
                  <a:srgbClr val="D9D9D9"/>
                </a:solidFill>
              </a:defRPr>
            </a:lvl5pPr>
            <a:lvl6pPr lvl="5" rtl="0">
              <a:buNone/>
              <a:defRPr>
                <a:solidFill>
                  <a:srgbClr val="D9D9D9"/>
                </a:solidFill>
              </a:defRPr>
            </a:lvl6pPr>
            <a:lvl7pPr lvl="6" rtl="0">
              <a:buNone/>
              <a:defRPr>
                <a:solidFill>
                  <a:srgbClr val="D9D9D9"/>
                </a:solidFill>
              </a:defRPr>
            </a:lvl7pPr>
            <a:lvl8pPr lvl="7" rtl="0">
              <a:buNone/>
              <a:defRPr>
                <a:solidFill>
                  <a:srgbClr val="D9D9D9"/>
                </a:solidFill>
              </a:defRPr>
            </a:lvl8pPr>
            <a:lvl9pPr lvl="8" rtl="0">
              <a:buNone/>
              <a:defRPr>
                <a:solidFill>
                  <a:srgbClr val="D9D9D9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1">
  <p:cSld name="BLANK_2">
    <p:spTree>
      <p:nvGrpSpPr>
        <p:cNvPr id="1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Shape 971"/>
          <p:cNvSpPr txBox="1">
            <a:spLocks noGrp="1"/>
          </p:cNvSpPr>
          <p:nvPr>
            <p:ph type="title"/>
          </p:nvPr>
        </p:nvSpPr>
        <p:spPr>
          <a:xfrm>
            <a:off x="239200" y="2272800"/>
            <a:ext cx="8513400" cy="59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972" name="Shape 97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300"/>
            </a:lvl1pPr>
            <a:lvl2pPr lvl="1" rtl="0">
              <a:buNone/>
              <a:defRPr sz="1300"/>
            </a:lvl2pPr>
            <a:lvl3pPr lvl="2" rtl="0">
              <a:buNone/>
              <a:defRPr sz="1300"/>
            </a:lvl3pPr>
            <a:lvl4pPr lvl="3" rtl="0">
              <a:buNone/>
              <a:defRPr sz="1300"/>
            </a:lvl4pPr>
            <a:lvl5pPr lvl="4" rtl="0">
              <a:buNone/>
              <a:defRPr sz="1300"/>
            </a:lvl5pPr>
            <a:lvl6pPr lvl="5" rtl="0">
              <a:buNone/>
              <a:defRPr sz="1300"/>
            </a:lvl6pPr>
            <a:lvl7pPr lvl="6" rtl="0">
              <a:buNone/>
              <a:defRPr sz="1300"/>
            </a:lvl7pPr>
            <a:lvl8pPr lvl="7" rtl="0">
              <a:buNone/>
              <a:defRPr sz="1300"/>
            </a:lvl8pPr>
            <a:lvl9pPr lvl="8" rtl="0">
              <a:buNone/>
              <a:defRPr sz="1300"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BLANK_1">
    <p:spTree>
      <p:nvGrpSpPr>
        <p:cNvPr id="1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Shape 974"/>
          <p:cNvSpPr/>
          <p:nvPr/>
        </p:nvSpPr>
        <p:spPr>
          <a:xfrm rot="10800000" flipH="1">
            <a:off x="0" y="4310400"/>
            <a:ext cx="9144000" cy="833100"/>
          </a:xfrm>
          <a:prstGeom prst="rect">
            <a:avLst/>
          </a:prstGeom>
          <a:solidFill>
            <a:srgbClr val="1F2F3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75" name="Shape 975"/>
          <p:cNvCxnSpPr/>
          <p:nvPr/>
        </p:nvCxnSpPr>
        <p:spPr>
          <a:xfrm>
            <a:off x="4571995" y="4559537"/>
            <a:ext cx="0" cy="3993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976" name="Shape 97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084825" y="4494669"/>
            <a:ext cx="2218472" cy="528951"/>
          </a:xfrm>
          <a:prstGeom prst="rect">
            <a:avLst/>
          </a:prstGeom>
          <a:noFill/>
          <a:ln>
            <a:noFill/>
          </a:ln>
        </p:spPr>
      </p:pic>
      <p:sp>
        <p:nvSpPr>
          <p:cNvPr id="977" name="Shape 977"/>
          <p:cNvSpPr txBox="1">
            <a:spLocks noGrp="1"/>
          </p:cNvSpPr>
          <p:nvPr>
            <p:ph type="subTitle" idx="1"/>
          </p:nvPr>
        </p:nvSpPr>
        <p:spPr>
          <a:xfrm>
            <a:off x="311700" y="2797350"/>
            <a:ext cx="8520600" cy="399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400"/>
              <a:buFont typeface="Proxima Nova"/>
              <a:buNone/>
              <a:defRPr sz="2400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400"/>
              <a:buFont typeface="Proxima Nova"/>
              <a:buNone/>
              <a:defRPr sz="2400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400"/>
              <a:buFont typeface="Proxima Nova"/>
              <a:buNone/>
              <a:defRPr sz="2400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400"/>
              <a:buFont typeface="Proxima Nova"/>
              <a:buNone/>
              <a:defRPr sz="2400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400"/>
              <a:buFont typeface="Proxima Nova"/>
              <a:buNone/>
              <a:defRPr sz="2400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400"/>
              <a:buFont typeface="Proxima Nova"/>
              <a:buNone/>
              <a:defRPr sz="2400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400"/>
              <a:buFont typeface="Proxima Nova"/>
              <a:buNone/>
              <a:defRPr sz="2400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400"/>
              <a:buFont typeface="Proxima Nova"/>
              <a:buNone/>
              <a:defRPr sz="2400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400"/>
              <a:buFont typeface="Proxima Nova"/>
              <a:buNone/>
              <a:defRPr sz="2400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978" name="Shape 978"/>
          <p:cNvSpPr txBox="1">
            <a:spLocks noGrp="1"/>
          </p:cNvSpPr>
          <p:nvPr>
            <p:ph type="title"/>
          </p:nvPr>
        </p:nvSpPr>
        <p:spPr>
          <a:xfrm>
            <a:off x="766500" y="2087400"/>
            <a:ext cx="7611000" cy="511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9" name="Shape 979"/>
          <p:cNvSpPr txBox="1">
            <a:spLocks noGrp="1"/>
          </p:cNvSpPr>
          <p:nvPr>
            <p:ph type="subTitle" idx="2"/>
          </p:nvPr>
        </p:nvSpPr>
        <p:spPr>
          <a:xfrm>
            <a:off x="4729650" y="4494675"/>
            <a:ext cx="4414200" cy="464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80" name="Shape 98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300"/>
            </a:lvl1pPr>
            <a:lvl2pPr lvl="1" rtl="0">
              <a:buNone/>
              <a:defRPr sz="1300"/>
            </a:lvl2pPr>
            <a:lvl3pPr lvl="2" rtl="0">
              <a:buNone/>
              <a:defRPr sz="1300"/>
            </a:lvl3pPr>
            <a:lvl4pPr lvl="3" rtl="0">
              <a:buNone/>
              <a:defRPr sz="1300"/>
            </a:lvl4pPr>
            <a:lvl5pPr lvl="4" rtl="0">
              <a:buNone/>
              <a:defRPr sz="1300"/>
            </a:lvl5pPr>
            <a:lvl6pPr lvl="5" rtl="0">
              <a:buNone/>
              <a:defRPr sz="1300"/>
            </a:lvl6pPr>
            <a:lvl7pPr lvl="6" rtl="0">
              <a:buNone/>
              <a:defRPr sz="1300"/>
            </a:lvl7pPr>
            <a:lvl8pPr lvl="7" rtl="0">
              <a:buNone/>
              <a:defRPr sz="1300"/>
            </a:lvl8pPr>
            <a:lvl9pPr lvl="8" rtl="0">
              <a:buNone/>
              <a:defRPr sz="1300"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– Sidebar">
  <p:cSld name="CUSTOM_5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8" name="Shape 88"/>
          <p:cNvCxnSpPr/>
          <p:nvPr/>
        </p:nvCxnSpPr>
        <p:spPr>
          <a:xfrm rot="10800000">
            <a:off x="6081375" y="905700"/>
            <a:ext cx="0" cy="3764400"/>
          </a:xfrm>
          <a:prstGeom prst="straightConnector1">
            <a:avLst/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9" name="Shape 89"/>
          <p:cNvSpPr txBox="1">
            <a:spLocks noGrp="1"/>
          </p:cNvSpPr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90" name="Shape 90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91" name="Shape 91"/>
            <p:cNvSpPr/>
            <p:nvPr/>
          </p:nvSpPr>
          <p:spPr>
            <a:xfrm>
              <a:off x="257417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Shape 92"/>
            <p:cNvSpPr/>
            <p:nvPr/>
          </p:nvSpPr>
          <p:spPr>
            <a:xfrm>
              <a:off x="2816875" y="2626700"/>
              <a:ext cx="703700" cy="686300"/>
            </a:xfrm>
            <a:custGeom>
              <a:avLst/>
              <a:gdLst/>
              <a:ahLst/>
              <a:cxnLst/>
              <a:rect l="0" t="0" r="0" b="0"/>
              <a:pathLst>
                <a:path w="28148" h="27452" extrusionOk="0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Shape 93"/>
            <p:cNvSpPr/>
            <p:nvPr/>
          </p:nvSpPr>
          <p:spPr>
            <a:xfrm>
              <a:off x="3557125" y="2626700"/>
              <a:ext cx="614900" cy="685700"/>
            </a:xfrm>
            <a:custGeom>
              <a:avLst/>
              <a:gdLst/>
              <a:ahLst/>
              <a:cxnLst/>
              <a:rect l="0" t="0" r="0" b="0"/>
              <a:pathLst>
                <a:path w="24596" h="27428" extrusionOk="0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Shape 94"/>
            <p:cNvSpPr/>
            <p:nvPr/>
          </p:nvSpPr>
          <p:spPr>
            <a:xfrm>
              <a:off x="4732275" y="2617400"/>
              <a:ext cx="582350" cy="679925"/>
            </a:xfrm>
            <a:custGeom>
              <a:avLst/>
              <a:gdLst/>
              <a:ahLst/>
              <a:cxnLst/>
              <a:rect l="0" t="0" r="0" b="0"/>
              <a:pathLst>
                <a:path w="23294" h="27197" extrusionOk="0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Shape 95"/>
            <p:cNvSpPr/>
            <p:nvPr/>
          </p:nvSpPr>
          <p:spPr>
            <a:xfrm>
              <a:off x="544872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Shape 96"/>
            <p:cNvSpPr/>
            <p:nvPr/>
          </p:nvSpPr>
          <p:spPr>
            <a:xfrm>
              <a:off x="1841475" y="2392725"/>
              <a:ext cx="617775" cy="904600"/>
            </a:xfrm>
            <a:custGeom>
              <a:avLst/>
              <a:gdLst/>
              <a:ahLst/>
              <a:cxnLst/>
              <a:rect l="0" t="0" r="0" b="0"/>
              <a:pathLst>
                <a:path w="24711" h="36184" extrusionOk="0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Shape 97"/>
            <p:cNvSpPr/>
            <p:nvPr/>
          </p:nvSpPr>
          <p:spPr>
            <a:xfrm>
              <a:off x="4278825" y="2482125"/>
              <a:ext cx="369275" cy="814025"/>
            </a:xfrm>
            <a:custGeom>
              <a:avLst/>
              <a:gdLst/>
              <a:ahLst/>
              <a:cxnLst/>
              <a:rect l="0" t="0" r="0" b="0"/>
              <a:pathLst>
                <a:path w="14771" h="32561" extrusionOk="0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Shape 98"/>
            <p:cNvSpPr/>
            <p:nvPr/>
          </p:nvSpPr>
          <p:spPr>
            <a:xfrm>
              <a:off x="5652525" y="3180600"/>
              <a:ext cx="117875" cy="117300"/>
            </a:xfrm>
            <a:custGeom>
              <a:avLst/>
              <a:gdLst/>
              <a:ahLst/>
              <a:cxnLst/>
              <a:rect l="0" t="0" r="0" b="0"/>
              <a:pathLst>
                <a:path w="4715" h="4692" extrusionOk="0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99" name="Shape 99"/>
          <p:cNvCxnSpPr/>
          <p:nvPr/>
        </p:nvCxnSpPr>
        <p:spPr>
          <a:xfrm>
            <a:off x="6078286" y="-214525"/>
            <a:ext cx="0" cy="1197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0" name="Shape 100"/>
          <p:cNvSpPr txBox="1">
            <a:spLocks noGrp="1"/>
          </p:cNvSpPr>
          <p:nvPr>
            <p:ph type="body" idx="1"/>
          </p:nvPr>
        </p:nvSpPr>
        <p:spPr>
          <a:xfrm>
            <a:off x="192475" y="900400"/>
            <a:ext cx="5618700" cy="3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175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17500" rt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01" name="Shape 101"/>
          <p:cNvSpPr txBox="1">
            <a:spLocks noGrp="1"/>
          </p:cNvSpPr>
          <p:nvPr>
            <p:ph type="body" idx="2"/>
          </p:nvPr>
        </p:nvSpPr>
        <p:spPr>
          <a:xfrm>
            <a:off x="6222125" y="900400"/>
            <a:ext cx="2729400" cy="3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115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●"/>
              <a:defRPr sz="1300" b="1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1115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○"/>
              <a:defRPr sz="1300" b="1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1115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■"/>
              <a:defRPr sz="1300" b="1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1115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●"/>
              <a:defRPr sz="1300" b="1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1115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○"/>
              <a:defRPr sz="1300" b="1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1115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■"/>
              <a:defRPr sz="1300" b="1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1115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●"/>
              <a:defRPr sz="1300" b="1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1115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○"/>
              <a:defRPr sz="1300" b="1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11150" rtl="0">
              <a:lnSpc>
                <a:spcPct val="110000"/>
              </a:lnSpc>
              <a:spcBef>
                <a:spcPts val="2000"/>
              </a:spcBef>
              <a:spcAft>
                <a:spcPts val="2000"/>
              </a:spcAft>
              <a:buClr>
                <a:schemeClr val="lt2"/>
              </a:buClr>
              <a:buSzPts val="1300"/>
              <a:buFont typeface="Proxima Nova"/>
              <a:buChar char="■"/>
              <a:defRPr sz="1300" b="1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– Split">
  <p:cSld name="CUSTOM_8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3" name="Shape 103"/>
          <p:cNvCxnSpPr/>
          <p:nvPr/>
        </p:nvCxnSpPr>
        <p:spPr>
          <a:xfrm>
            <a:off x="4572000" y="-214525"/>
            <a:ext cx="0" cy="1197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04" name="Shape 104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105" name="Shape 105"/>
            <p:cNvSpPr/>
            <p:nvPr/>
          </p:nvSpPr>
          <p:spPr>
            <a:xfrm>
              <a:off x="257417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Shape 106"/>
            <p:cNvSpPr/>
            <p:nvPr/>
          </p:nvSpPr>
          <p:spPr>
            <a:xfrm>
              <a:off x="2816875" y="2626700"/>
              <a:ext cx="703700" cy="686300"/>
            </a:xfrm>
            <a:custGeom>
              <a:avLst/>
              <a:gdLst/>
              <a:ahLst/>
              <a:cxnLst/>
              <a:rect l="0" t="0" r="0" b="0"/>
              <a:pathLst>
                <a:path w="28148" h="27452" extrusionOk="0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Shape 107"/>
            <p:cNvSpPr/>
            <p:nvPr/>
          </p:nvSpPr>
          <p:spPr>
            <a:xfrm>
              <a:off x="3557125" y="2626700"/>
              <a:ext cx="614900" cy="685700"/>
            </a:xfrm>
            <a:custGeom>
              <a:avLst/>
              <a:gdLst/>
              <a:ahLst/>
              <a:cxnLst/>
              <a:rect l="0" t="0" r="0" b="0"/>
              <a:pathLst>
                <a:path w="24596" h="27428" extrusionOk="0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Shape 108"/>
            <p:cNvSpPr/>
            <p:nvPr/>
          </p:nvSpPr>
          <p:spPr>
            <a:xfrm>
              <a:off x="4732275" y="2617400"/>
              <a:ext cx="582350" cy="679925"/>
            </a:xfrm>
            <a:custGeom>
              <a:avLst/>
              <a:gdLst/>
              <a:ahLst/>
              <a:cxnLst/>
              <a:rect l="0" t="0" r="0" b="0"/>
              <a:pathLst>
                <a:path w="23294" h="27197" extrusionOk="0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Shape 109"/>
            <p:cNvSpPr/>
            <p:nvPr/>
          </p:nvSpPr>
          <p:spPr>
            <a:xfrm>
              <a:off x="544872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Shape 110"/>
            <p:cNvSpPr/>
            <p:nvPr/>
          </p:nvSpPr>
          <p:spPr>
            <a:xfrm>
              <a:off x="1841475" y="2392725"/>
              <a:ext cx="617775" cy="904600"/>
            </a:xfrm>
            <a:custGeom>
              <a:avLst/>
              <a:gdLst/>
              <a:ahLst/>
              <a:cxnLst/>
              <a:rect l="0" t="0" r="0" b="0"/>
              <a:pathLst>
                <a:path w="24711" h="36184" extrusionOk="0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Shape 111"/>
            <p:cNvSpPr/>
            <p:nvPr/>
          </p:nvSpPr>
          <p:spPr>
            <a:xfrm>
              <a:off x="4278825" y="2482125"/>
              <a:ext cx="369275" cy="814025"/>
            </a:xfrm>
            <a:custGeom>
              <a:avLst/>
              <a:gdLst/>
              <a:ahLst/>
              <a:cxnLst/>
              <a:rect l="0" t="0" r="0" b="0"/>
              <a:pathLst>
                <a:path w="14771" h="32561" extrusionOk="0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Shape 112"/>
            <p:cNvSpPr/>
            <p:nvPr/>
          </p:nvSpPr>
          <p:spPr>
            <a:xfrm>
              <a:off x="5652525" y="3180600"/>
              <a:ext cx="117875" cy="117300"/>
            </a:xfrm>
            <a:custGeom>
              <a:avLst/>
              <a:gdLst/>
              <a:ahLst/>
              <a:cxnLst/>
              <a:rect l="0" t="0" r="0" b="0"/>
              <a:pathLst>
                <a:path w="4715" h="4692" extrusionOk="0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3" name="Shape 113"/>
          <p:cNvSpPr txBox="1">
            <a:spLocks noGrp="1"/>
          </p:cNvSpPr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14" name="Shape 114"/>
          <p:cNvCxnSpPr/>
          <p:nvPr/>
        </p:nvCxnSpPr>
        <p:spPr>
          <a:xfrm rot="10800000">
            <a:off x="4572000" y="905700"/>
            <a:ext cx="0" cy="3764400"/>
          </a:xfrm>
          <a:prstGeom prst="straightConnector1">
            <a:avLst/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5" name="Shape 115"/>
          <p:cNvSpPr txBox="1">
            <a:spLocks noGrp="1"/>
          </p:cNvSpPr>
          <p:nvPr>
            <p:ph type="body" idx="1"/>
          </p:nvPr>
        </p:nvSpPr>
        <p:spPr>
          <a:xfrm>
            <a:off x="192475" y="900400"/>
            <a:ext cx="4112100" cy="3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115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●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111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○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111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■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111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●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111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○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111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■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111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●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111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○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11150" rt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300"/>
              <a:buFont typeface="Proxima Nova"/>
              <a:buChar char="■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16" name="Shape 116"/>
          <p:cNvSpPr txBox="1">
            <a:spLocks noGrp="1"/>
          </p:cNvSpPr>
          <p:nvPr>
            <p:ph type="body" idx="2"/>
          </p:nvPr>
        </p:nvSpPr>
        <p:spPr>
          <a:xfrm>
            <a:off x="4750000" y="900400"/>
            <a:ext cx="4112100" cy="3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115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●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111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○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111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■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111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●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111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○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111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■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111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●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1115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○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11150" rt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300"/>
              <a:buFont typeface="Proxima Nova"/>
              <a:buChar char="■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26.xml"/><Relationship Id="rId15" Type="http://schemas.openxmlformats.org/officeDocument/2006/relationships/slideLayout" Target="../slideLayouts/slideLayout27.xml"/><Relationship Id="rId16" Type="http://schemas.openxmlformats.org/officeDocument/2006/relationships/slideLayout" Target="../slideLayouts/slideLayout28.xml"/><Relationship Id="rId17" Type="http://schemas.openxmlformats.org/officeDocument/2006/relationships/slideLayout" Target="../slideLayouts/slideLayout29.xml"/><Relationship Id="rId18" Type="http://schemas.openxmlformats.org/officeDocument/2006/relationships/theme" Target="../theme/theme2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2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40.xml"/><Relationship Id="rId12" Type="http://schemas.openxmlformats.org/officeDocument/2006/relationships/slideLayout" Target="../slideLayouts/slideLayout41.xml"/><Relationship Id="rId13" Type="http://schemas.openxmlformats.org/officeDocument/2006/relationships/slideLayout" Target="../slideLayouts/slideLayout42.xml"/><Relationship Id="rId14" Type="http://schemas.openxmlformats.org/officeDocument/2006/relationships/slideLayout" Target="../slideLayouts/slideLayout43.xml"/><Relationship Id="rId15" Type="http://schemas.openxmlformats.org/officeDocument/2006/relationships/slideLayout" Target="../slideLayouts/slideLayout44.xml"/><Relationship Id="rId16" Type="http://schemas.openxmlformats.org/officeDocument/2006/relationships/slideLayout" Target="../slideLayouts/slideLayout45.xml"/><Relationship Id="rId17" Type="http://schemas.openxmlformats.org/officeDocument/2006/relationships/theme" Target="../theme/theme3.xml"/><Relationship Id="rId1" Type="http://schemas.openxmlformats.org/officeDocument/2006/relationships/slideLayout" Target="../slideLayouts/slideLayout30.xml"/><Relationship Id="rId2" Type="http://schemas.openxmlformats.org/officeDocument/2006/relationships/slideLayout" Target="../slideLayouts/slideLayout31.xml"/><Relationship Id="rId3" Type="http://schemas.openxmlformats.org/officeDocument/2006/relationships/slideLayout" Target="../slideLayouts/slideLayout32.xml"/><Relationship Id="rId4" Type="http://schemas.openxmlformats.org/officeDocument/2006/relationships/slideLayout" Target="../slideLayouts/slideLayout33.xml"/><Relationship Id="rId5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5.xml"/><Relationship Id="rId7" Type="http://schemas.openxmlformats.org/officeDocument/2006/relationships/slideLayout" Target="../slideLayouts/slideLayout36.xml"/><Relationship Id="rId8" Type="http://schemas.openxmlformats.org/officeDocument/2006/relationships/slideLayout" Target="../slideLayouts/slideLayout37.xml"/><Relationship Id="rId9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39.xml"/></Relationships>
</file>

<file path=ppt/slideMasters/_rels/slideMaster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4.xml"/><Relationship Id="rId20" Type="http://schemas.openxmlformats.org/officeDocument/2006/relationships/theme" Target="../theme/theme4.xml"/><Relationship Id="rId10" Type="http://schemas.openxmlformats.org/officeDocument/2006/relationships/slideLayout" Target="../slideLayouts/slideLayout55.xml"/><Relationship Id="rId11" Type="http://schemas.openxmlformats.org/officeDocument/2006/relationships/slideLayout" Target="../slideLayouts/slideLayout56.xml"/><Relationship Id="rId12" Type="http://schemas.openxmlformats.org/officeDocument/2006/relationships/slideLayout" Target="../slideLayouts/slideLayout57.xml"/><Relationship Id="rId13" Type="http://schemas.openxmlformats.org/officeDocument/2006/relationships/slideLayout" Target="../slideLayouts/slideLayout58.xml"/><Relationship Id="rId14" Type="http://schemas.openxmlformats.org/officeDocument/2006/relationships/slideLayout" Target="../slideLayouts/slideLayout59.xml"/><Relationship Id="rId15" Type="http://schemas.openxmlformats.org/officeDocument/2006/relationships/slideLayout" Target="../slideLayouts/slideLayout60.xml"/><Relationship Id="rId16" Type="http://schemas.openxmlformats.org/officeDocument/2006/relationships/slideLayout" Target="../slideLayouts/slideLayout61.xml"/><Relationship Id="rId17" Type="http://schemas.openxmlformats.org/officeDocument/2006/relationships/slideLayout" Target="../slideLayouts/slideLayout62.xml"/><Relationship Id="rId18" Type="http://schemas.openxmlformats.org/officeDocument/2006/relationships/slideLayout" Target="../slideLayouts/slideLayout63.xml"/><Relationship Id="rId19" Type="http://schemas.openxmlformats.org/officeDocument/2006/relationships/slideLayout" Target="../slideLayouts/slideLayout64.xml"/><Relationship Id="rId1" Type="http://schemas.openxmlformats.org/officeDocument/2006/relationships/slideLayout" Target="../slideLayouts/slideLayout46.xml"/><Relationship Id="rId2" Type="http://schemas.openxmlformats.org/officeDocument/2006/relationships/slideLayout" Target="../slideLayouts/slideLayout47.xml"/><Relationship Id="rId3" Type="http://schemas.openxmlformats.org/officeDocument/2006/relationships/slideLayout" Target="../slideLayouts/slideLayout48.xml"/><Relationship Id="rId4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2.xml"/><Relationship Id="rId8" Type="http://schemas.openxmlformats.org/officeDocument/2006/relationships/slideLayout" Target="../slideLayouts/slideLayout53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7.xml"/><Relationship Id="rId4" Type="http://schemas.openxmlformats.org/officeDocument/2006/relationships/slideLayout" Target="../slideLayouts/slideLayout68.xml"/><Relationship Id="rId5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0.xml"/><Relationship Id="rId7" Type="http://schemas.openxmlformats.org/officeDocument/2006/relationships/slideLayout" Target="../slideLayouts/slideLayout71.xml"/><Relationship Id="rId8" Type="http://schemas.openxmlformats.org/officeDocument/2006/relationships/slideLayout" Target="../slideLayouts/slideLayout72.xml"/><Relationship Id="rId9" Type="http://schemas.openxmlformats.org/officeDocument/2006/relationships/theme" Target="../theme/theme5.xml"/><Relationship Id="rId1" Type="http://schemas.openxmlformats.org/officeDocument/2006/relationships/slideLayout" Target="../slideLayouts/slideLayout65.xml"/><Relationship Id="rId2" Type="http://schemas.openxmlformats.org/officeDocument/2006/relationships/slideLayout" Target="../slideLayouts/slideLayout6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  <p:sldLayoutId id="2147483685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  <p:sldLayoutId id="2147483700" r:id="rId15"/>
    <p:sldLayoutId id="2147483701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  <p:sldLayoutId id="2147483713" r:id="rId12"/>
    <p:sldLayoutId id="2147483714" r:id="rId13"/>
    <p:sldLayoutId id="2147483715" r:id="rId14"/>
    <p:sldLayoutId id="2147483716" r:id="rId15"/>
    <p:sldLayoutId id="2147483717" r:id="rId16"/>
    <p:sldLayoutId id="2147483718" r:id="rId17"/>
    <p:sldLayoutId id="2147483719" r:id="rId18"/>
    <p:sldLayoutId id="2147483720" r:id="rId1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1B323F"/>
        </a:solidFill>
        <a:effectLst/>
      </p:bgPr>
    </p:bg>
    <p:spTree>
      <p:nvGrpSpPr>
        <p:cNvPr id="1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Shape 93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39" name="Shape 93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940" name="Shape 9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ivotal.io/pivotalcf/2-0/monitoring/index.html" TargetMode="External"/><Relationship Id="rId4" Type="http://schemas.openxmlformats.org/officeDocument/2006/relationships/hyperlink" Target="http://docs-pcf-staging.cfapps.io/pivotalcf/2-1/monitoring/index.html" TargetMode="External"/><Relationship Id="rId5" Type="http://schemas.openxmlformats.org/officeDocument/2006/relationships/hyperlink" Target="https://docs.pivotal.io/pcf-healthwatch/1-1/release-notes.html" TargetMode="External"/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docs.pivotal.io/pivotalcf/2-0/monitoring/kpi.html%23mem.percent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github.com/pivotal-cf/pcf-metrics-trace-example-spring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0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Shape 985"/>
          <p:cNvSpPr txBox="1">
            <a:spLocks noGrp="1"/>
          </p:cNvSpPr>
          <p:nvPr>
            <p:ph type="title"/>
          </p:nvPr>
        </p:nvSpPr>
        <p:spPr>
          <a:xfrm>
            <a:off x="523199" y="1737025"/>
            <a:ext cx="8564700" cy="119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PCF Metrics and PCF Healthwatch</a:t>
            </a:r>
            <a:endParaRPr/>
          </a:p>
        </p:txBody>
      </p:sp>
      <p:sp>
        <p:nvSpPr>
          <p:cNvPr id="986" name="Shape 986"/>
          <p:cNvSpPr txBox="1">
            <a:spLocks noGrp="1"/>
          </p:cNvSpPr>
          <p:nvPr>
            <p:ph type="subTitle" idx="1"/>
          </p:nvPr>
        </p:nvSpPr>
        <p:spPr>
          <a:xfrm>
            <a:off x="523200" y="3306700"/>
            <a:ext cx="4173600" cy="140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100"/>
              <a:buFont typeface="Arial"/>
              <a:buNone/>
            </a:pPr>
            <a:r>
              <a:rPr lang="en"/>
              <a:t>Cory Jett, Platform Architect</a:t>
            </a: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April, 2018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Shape 1055"/>
          <p:cNvSpPr txBox="1">
            <a:spLocks noGrp="1"/>
          </p:cNvSpPr>
          <p:nvPr>
            <p:ph type="title"/>
          </p:nvPr>
        </p:nvSpPr>
        <p:spPr>
          <a:xfrm>
            <a:off x="193350" y="549625"/>
            <a:ext cx="2751300" cy="147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PCF HealthWatch 1.2</a:t>
            </a:r>
            <a:endParaRPr sz="2000"/>
          </a:p>
        </p:txBody>
      </p:sp>
      <p:sp>
        <p:nvSpPr>
          <p:cNvPr id="1056" name="Shape 1056"/>
          <p:cNvSpPr/>
          <p:nvPr/>
        </p:nvSpPr>
        <p:spPr>
          <a:xfrm>
            <a:off x="541800" y="3076574"/>
            <a:ext cx="2054400" cy="11895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Operator Efficiency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57" name="Shape 1057"/>
          <p:cNvSpPr txBox="1">
            <a:spLocks noGrp="1"/>
          </p:cNvSpPr>
          <p:nvPr>
            <p:ph type="body" idx="2"/>
          </p:nvPr>
        </p:nvSpPr>
        <p:spPr>
          <a:xfrm>
            <a:off x="3671991" y="396360"/>
            <a:ext cx="5047200" cy="412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folHlink"/>
                </a:solidFill>
              </a:rPr>
              <a:t>Alerting.</a:t>
            </a:r>
            <a:r>
              <a:rPr lang="en" dirty="0">
                <a:solidFill>
                  <a:schemeClr val="folHlink"/>
                </a:solidFill>
              </a:rPr>
              <a:t> </a:t>
            </a:r>
            <a:r>
              <a:rPr lang="en" u="sng" dirty="0">
                <a:solidFill>
                  <a:schemeClr val="accent2"/>
                </a:solidFill>
                <a:hlinkClick r:id="rId3"/>
              </a:rPr>
              <a:t>KPI/KSI</a:t>
            </a:r>
            <a:r>
              <a:rPr lang="en" dirty="0">
                <a:solidFill>
                  <a:schemeClr val="folHlink"/>
                </a:solidFill>
              </a:rPr>
              <a:t> out of the box Alerts with configuration of shipped thresholds</a:t>
            </a:r>
            <a:endParaRPr dirty="0">
              <a:solidFill>
                <a:schemeClr val="folHlink"/>
              </a:solidFill>
            </a:endParaRPr>
          </a:p>
          <a:p>
            <a:pPr marL="0" lvl="0" indent="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folHlink"/>
                </a:solidFill>
              </a:rPr>
              <a:t>Isolation Segments.</a:t>
            </a:r>
            <a:r>
              <a:rPr lang="en" dirty="0">
                <a:solidFill>
                  <a:schemeClr val="folHlink"/>
                </a:solidFill>
              </a:rPr>
              <a:t> Handling impacts to Healthwatch super-metrics produced; Impacts to Healthwatch UI</a:t>
            </a:r>
            <a:endParaRPr dirty="0">
              <a:solidFill>
                <a:schemeClr val="folHlink"/>
              </a:solidFill>
            </a:endParaRPr>
          </a:p>
          <a:p>
            <a:pPr marL="0" lvl="0" indent="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folHlink"/>
                </a:solidFill>
              </a:rPr>
              <a:t>Data.</a:t>
            </a:r>
            <a:r>
              <a:rPr lang="en" dirty="0">
                <a:solidFill>
                  <a:schemeClr val="folHlink"/>
                </a:solidFill>
              </a:rPr>
              <a:t> Data Store &amp; Data Aggregation Improvements</a:t>
            </a:r>
            <a:endParaRPr dirty="0">
              <a:solidFill>
                <a:schemeClr val="folHlink"/>
              </a:solidFill>
            </a:endParaRPr>
          </a:p>
          <a:p>
            <a:pPr marL="0" lvl="0" indent="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folHlink"/>
                </a:solidFill>
              </a:rPr>
              <a:t>Eliminate creation of service network requirement for production installation.</a:t>
            </a:r>
            <a:endParaRPr dirty="0">
              <a:solidFill>
                <a:schemeClr val="folHlink"/>
              </a:solidFill>
            </a:endParaRPr>
          </a:p>
          <a:p>
            <a:pPr marL="0" lvl="0" indent="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folHlink"/>
                </a:solidFill>
              </a:rPr>
              <a:t>Adapts for PCF 2.1 relevant </a:t>
            </a:r>
            <a:r>
              <a:rPr lang="en" u="sng" dirty="0">
                <a:solidFill>
                  <a:schemeClr val="accent2"/>
                </a:solidFill>
                <a:hlinkClick r:id="rId4"/>
              </a:rPr>
              <a:t>KPI/KSI</a:t>
            </a:r>
            <a:r>
              <a:rPr lang="en" dirty="0">
                <a:solidFill>
                  <a:schemeClr val="folHlink"/>
                </a:solidFill>
              </a:rPr>
              <a:t> changes</a:t>
            </a:r>
            <a:endParaRPr sz="1200" dirty="0">
              <a:solidFill>
                <a:schemeClr val="folHlink"/>
              </a:solidFill>
            </a:endParaRPr>
          </a:p>
          <a:p>
            <a:pPr marL="0" lvl="0" indent="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folHlink"/>
              </a:buClr>
              <a:buSzPts val="1100"/>
              <a:buFont typeface="Arial"/>
              <a:buNone/>
            </a:pPr>
            <a:r>
              <a:rPr lang="en" sz="1400" u="sng" dirty="0">
                <a:solidFill>
                  <a:schemeClr val="accent2"/>
                </a:solidFill>
                <a:hlinkClick r:id="rId5"/>
              </a:rPr>
              <a:t>ICYMI: 1.1 Features</a:t>
            </a:r>
            <a:endParaRPr sz="1400" dirty="0">
              <a:solidFill>
                <a:schemeClr val="folHlink"/>
              </a:solidFill>
            </a:endParaRPr>
          </a:p>
          <a:p>
            <a: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200"/>
              <a:buFont typeface="Proxima Nova"/>
              <a:buChar char="●"/>
            </a:pPr>
            <a:r>
              <a:rPr lang="en" sz="1200" dirty="0">
                <a:solidFill>
                  <a:schemeClr val="folHlink"/>
                </a:solidFill>
              </a:rPr>
              <a:t>Support for SFP</a:t>
            </a:r>
            <a:endParaRPr sz="1200" i="1" dirty="0">
              <a:solidFill>
                <a:schemeClr val="folHlink"/>
              </a:solidFill>
            </a:endParaRPr>
          </a:p>
          <a:p>
            <a: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200"/>
              <a:buFont typeface="Proxima Nova"/>
              <a:buChar char="●"/>
            </a:pPr>
            <a:r>
              <a:rPr lang="en" sz="1200" dirty="0">
                <a:solidFill>
                  <a:schemeClr val="folHlink"/>
                </a:solidFill>
              </a:rPr>
              <a:t>Custom Foundation Label for published metrics</a:t>
            </a:r>
            <a:endParaRPr sz="1200" i="1" dirty="0">
              <a:solidFill>
                <a:schemeClr val="folHlink"/>
              </a:solidFill>
            </a:endParaRPr>
          </a:p>
          <a:p>
            <a: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200"/>
              <a:buFont typeface="Proxima Nova"/>
              <a:buChar char="●"/>
            </a:pPr>
            <a:r>
              <a:rPr lang="en" sz="1200" dirty="0">
                <a:solidFill>
                  <a:schemeClr val="folHlink"/>
                </a:solidFill>
              </a:rPr>
              <a:t>Cross-Browser Support</a:t>
            </a:r>
            <a:endParaRPr sz="1200" i="1" dirty="0">
              <a:solidFill>
                <a:schemeClr val="folHlink"/>
              </a:solidFill>
            </a:endParaRPr>
          </a:p>
          <a:p>
            <a: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200"/>
              <a:buFont typeface="Proxima Nova"/>
              <a:buChar char="●"/>
            </a:pPr>
            <a:r>
              <a:rPr lang="en" sz="1200" dirty="0">
                <a:solidFill>
                  <a:schemeClr val="folHlink"/>
                </a:solidFill>
              </a:rPr>
              <a:t>Custom Foundation Label displays on dashboard</a:t>
            </a:r>
            <a:endParaRPr sz="1200" dirty="0">
              <a:solidFill>
                <a:schemeClr val="folHlink"/>
              </a:solidFill>
            </a:endParaRPr>
          </a:p>
          <a:p>
            <a: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200"/>
              <a:buFont typeface="Proxima Nova"/>
              <a:buChar char="●"/>
            </a:pPr>
            <a:r>
              <a:rPr lang="en" sz="1200" dirty="0">
                <a:solidFill>
                  <a:schemeClr val="folHlink"/>
                </a:solidFill>
              </a:rPr>
              <a:t>Minor UI/UX Improvements</a:t>
            </a:r>
            <a:endParaRPr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Shape 1062"/>
          <p:cNvSpPr txBox="1">
            <a:spLocks noGrp="1"/>
          </p:cNvSpPr>
          <p:nvPr>
            <p:ph type="title"/>
          </p:nvPr>
        </p:nvSpPr>
        <p:spPr>
          <a:xfrm>
            <a:off x="193350" y="549625"/>
            <a:ext cx="2751300" cy="147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Events &amp; Alerting (EVA)</a:t>
            </a:r>
            <a:endParaRPr/>
          </a:p>
        </p:txBody>
      </p:sp>
      <p:sp>
        <p:nvSpPr>
          <p:cNvPr id="1063" name="Shape 1063"/>
          <p:cNvSpPr txBox="1">
            <a:spLocks noGrp="1"/>
          </p:cNvSpPr>
          <p:nvPr>
            <p:ph type="body" idx="2"/>
          </p:nvPr>
        </p:nvSpPr>
        <p:spPr>
          <a:xfrm>
            <a:off x="3810675" y="549625"/>
            <a:ext cx="5047200" cy="412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100"/>
              <a:buFont typeface="Arial"/>
              <a:buNone/>
            </a:pPr>
            <a:r>
              <a:rPr lang="en">
                <a:solidFill>
                  <a:srgbClr val="000000"/>
                </a:solidFill>
              </a:rPr>
              <a:t>PCF Healthwatch publishes events.</a:t>
            </a:r>
            <a:endParaRPr>
              <a:solidFill>
                <a:srgbClr val="000000"/>
              </a:solidFill>
            </a:endParaRPr>
          </a:p>
          <a:p>
            <a:pPr marL="0" lvl="0" indent="0" rtl="0">
              <a:spcBef>
                <a:spcPts val="1500"/>
              </a:spcBef>
              <a:spcAft>
                <a:spcPts val="0"/>
              </a:spcAft>
              <a:buClr>
                <a:schemeClr val="folHlink"/>
              </a:buClr>
              <a:buSzPts val="1100"/>
              <a:buFont typeface="Arial"/>
              <a:buNone/>
            </a:pPr>
            <a:r>
              <a:rPr lang="en">
                <a:solidFill>
                  <a:srgbClr val="000000"/>
                </a:solidFill>
              </a:rPr>
              <a:t>With EVA, subscribers can receive messages (email, Slack, webhook) on KPI thresholds in Healthwatch.  </a:t>
            </a:r>
            <a:endParaRPr>
              <a:solidFill>
                <a:srgbClr val="000000"/>
              </a:solidFill>
            </a:endParaRPr>
          </a:p>
          <a:p>
            <a:pPr marL="0" lvl="0" indent="0" rtl="0">
              <a:spcBef>
                <a:spcPts val="1500"/>
              </a:spcBef>
              <a:spcAft>
                <a:spcPts val="0"/>
              </a:spcAft>
              <a:buClr>
                <a:schemeClr val="folHlink"/>
              </a:buClr>
              <a:buSzPts val="1100"/>
              <a:buFont typeface="Arial"/>
              <a:buNone/>
            </a:pPr>
            <a:r>
              <a:rPr lang="en">
                <a:solidFill>
                  <a:srgbClr val="000000"/>
                </a:solidFill>
              </a:rPr>
              <a:t>Configure Event Alerts is via a CF CLI plugin.</a:t>
            </a:r>
            <a:endParaRPr>
              <a:solidFill>
                <a:srgbClr val="000000"/>
              </a:solidFill>
            </a:endParaRPr>
          </a:p>
          <a:p>
            <a:pPr marL="0" lvl="0" indent="0" rtl="0">
              <a:spcBef>
                <a:spcPts val="1500"/>
              </a:spcBef>
              <a:spcAft>
                <a:spcPts val="0"/>
              </a:spcAft>
              <a:buClr>
                <a:schemeClr val="folHlink"/>
              </a:buClr>
              <a:buSzPts val="1100"/>
              <a:buFont typeface="Arial"/>
              <a:buNone/>
            </a:pPr>
            <a:r>
              <a:rPr lang="en">
                <a:solidFill>
                  <a:srgbClr val="000000"/>
                </a:solidFill>
              </a:rPr>
              <a:t>Example:</a:t>
            </a:r>
            <a:endParaRPr>
              <a:solidFill>
                <a:srgbClr val="000000"/>
              </a:solidFill>
            </a:endParaRPr>
          </a:p>
          <a:p>
            <a:pPr marL="0" lvl="0" indent="0" rtl="0">
              <a:spcBef>
                <a:spcPts val="1500"/>
              </a:spcBef>
              <a:spcAft>
                <a:spcPts val="0"/>
              </a:spcAft>
              <a:buClr>
                <a:schemeClr val="folHlink"/>
              </a:buClr>
              <a:buSzPts val="1100"/>
              <a:buFont typeface="Arial"/>
              <a:buNone/>
            </a:pPr>
            <a:r>
              <a:rPr lang="en" sz="1400" i="1">
                <a:solidFill>
                  <a:srgbClr val="000000"/>
                </a:solidFill>
              </a:rPr>
              <a:t>Healthwatch publishes a warning event when BOSH system memory is greater than 80% and a critical event when greater than 90%</a:t>
            </a:r>
            <a:r>
              <a:rPr lang="en" sz="1400" i="1">
                <a:solidFill>
                  <a:srgbClr val="FFFFFF"/>
                </a:solidFill>
              </a:rPr>
              <a:t> </a:t>
            </a:r>
            <a:r>
              <a:rPr lang="en" sz="1400" i="1" u="sng">
                <a:solidFill>
                  <a:schemeClr val="accent2"/>
                </a:solidFill>
                <a:hlinkClick r:id="rId3"/>
              </a:rPr>
              <a:t>link to Healthwatch docs</a:t>
            </a:r>
            <a:r>
              <a:rPr lang="en" sz="1400" i="1">
                <a:solidFill>
                  <a:srgbClr val="FFFFFF"/>
                </a:solidFill>
              </a:rPr>
              <a:t>, </a:t>
            </a:r>
            <a:r>
              <a:rPr lang="en" sz="1400" i="1">
                <a:solidFill>
                  <a:srgbClr val="000000"/>
                </a:solidFill>
              </a:rPr>
              <a:t>Platform operators can now subscribe to Healthwatch’s system.mem.percent topic and receive warning and critical messages via email, Slack or webhook integration when these events occur.</a:t>
            </a:r>
            <a:endParaRPr sz="1400" i="1">
              <a:solidFill>
                <a:srgbClr val="000000"/>
              </a:solidFill>
            </a:endParaRPr>
          </a:p>
          <a:p>
            <a:pPr marL="0" lvl="0" indent="0" rtl="0">
              <a:spcBef>
                <a:spcPts val="1500"/>
              </a:spcBef>
              <a:spcAft>
                <a:spcPts val="2000"/>
              </a:spcAft>
              <a:buNone/>
            </a:pPr>
            <a:endParaRPr/>
          </a:p>
        </p:txBody>
      </p:sp>
      <p:sp>
        <p:nvSpPr>
          <p:cNvPr id="1064" name="Shape 1064"/>
          <p:cNvSpPr/>
          <p:nvPr/>
        </p:nvSpPr>
        <p:spPr>
          <a:xfrm>
            <a:off x="541800" y="3076574"/>
            <a:ext cx="2054400" cy="11895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Operator Efficiency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Shape 1070"/>
          <p:cNvSpPr txBox="1">
            <a:spLocks noGrp="1"/>
          </p:cNvSpPr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Events &amp; Alerting</a:t>
            </a:r>
            <a:endParaRPr/>
          </a:p>
        </p:txBody>
      </p:sp>
      <p:grpSp>
        <p:nvGrpSpPr>
          <p:cNvPr id="1071" name="Shape 1071"/>
          <p:cNvGrpSpPr/>
          <p:nvPr/>
        </p:nvGrpSpPr>
        <p:grpSpPr>
          <a:xfrm>
            <a:off x="202265" y="891024"/>
            <a:ext cx="4041669" cy="1349808"/>
            <a:chOff x="5802325" y="24125"/>
            <a:chExt cx="3126775" cy="1196850"/>
          </a:xfrm>
        </p:grpSpPr>
        <p:pic>
          <p:nvPicPr>
            <p:cNvPr id="1072" name="Shape 1072"/>
            <p:cNvPicPr preferRelativeResize="0"/>
            <p:nvPr/>
          </p:nvPicPr>
          <p:blipFill rotWithShape="1">
            <a:blip r:embed="rId3">
              <a:alphaModFix/>
            </a:blip>
            <a:srcRect l="3640" t="9885" r="11311" b="82564"/>
            <a:stretch/>
          </p:blipFill>
          <p:spPr>
            <a:xfrm>
              <a:off x="5802325" y="24125"/>
              <a:ext cx="3126775" cy="1934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73" name="Shape 1073"/>
            <p:cNvPicPr preferRelativeResize="0"/>
            <p:nvPr/>
          </p:nvPicPr>
          <p:blipFill rotWithShape="1">
            <a:blip r:embed="rId3">
              <a:alphaModFix/>
            </a:blip>
            <a:srcRect l="3640" t="60839" r="11311"/>
            <a:stretch/>
          </p:blipFill>
          <p:spPr>
            <a:xfrm>
              <a:off x="5802325" y="217575"/>
              <a:ext cx="3126775" cy="10034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74" name="Shape 1074"/>
          <p:cNvSpPr txBox="1"/>
          <p:nvPr/>
        </p:nvSpPr>
        <p:spPr>
          <a:xfrm>
            <a:off x="1233400" y="2318400"/>
            <a:ext cx="1979400" cy="3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/>
              <a:t>View available topics </a:t>
            </a:r>
            <a:endParaRPr sz="1200" b="1"/>
          </a:p>
        </p:txBody>
      </p:sp>
      <p:sp>
        <p:nvSpPr>
          <p:cNvPr id="1075" name="Shape 1075"/>
          <p:cNvSpPr txBox="1"/>
          <p:nvPr/>
        </p:nvSpPr>
        <p:spPr>
          <a:xfrm>
            <a:off x="5797963" y="1658175"/>
            <a:ext cx="1859100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/>
              <a:t>Create slack, email or webhook targets</a:t>
            </a:r>
            <a:endParaRPr sz="1200" b="1"/>
          </a:p>
        </p:txBody>
      </p:sp>
      <p:sp>
        <p:nvSpPr>
          <p:cNvPr id="1076" name="Shape 1076"/>
          <p:cNvSpPr txBox="1"/>
          <p:nvPr/>
        </p:nvSpPr>
        <p:spPr>
          <a:xfrm>
            <a:off x="1439950" y="4441375"/>
            <a:ext cx="1566300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/>
              <a:t>Subscribe a target to topics</a:t>
            </a:r>
            <a:endParaRPr sz="1200" b="1"/>
          </a:p>
        </p:txBody>
      </p:sp>
      <p:sp>
        <p:nvSpPr>
          <p:cNvPr id="1077" name="Shape 1077"/>
          <p:cNvSpPr txBox="1"/>
          <p:nvPr/>
        </p:nvSpPr>
        <p:spPr>
          <a:xfrm>
            <a:off x="6209730" y="4782600"/>
            <a:ext cx="1321800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/>
              <a:t>Receive events  </a:t>
            </a:r>
            <a:endParaRPr sz="1200" b="1"/>
          </a:p>
        </p:txBody>
      </p:sp>
      <p:pic>
        <p:nvPicPr>
          <p:cNvPr id="1078" name="Shape 10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6275" y="3040100"/>
            <a:ext cx="4213649" cy="126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9" name="Shape 107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92075" y="951475"/>
            <a:ext cx="4319975" cy="6234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0" name="Shape 1080"/>
          <p:cNvPicPr preferRelativeResize="0"/>
          <p:nvPr/>
        </p:nvPicPr>
        <p:blipFill rotWithShape="1">
          <a:blip r:embed="rId6">
            <a:alphaModFix/>
          </a:blip>
          <a:srcRect l="1536"/>
          <a:stretch/>
        </p:blipFill>
        <p:spPr>
          <a:xfrm>
            <a:off x="4710650" y="2289850"/>
            <a:ext cx="4319977" cy="243622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2" name="Shape 1092" descr="SiliconValley-01.jpg"/>
          <p:cNvPicPr preferRelativeResize="0"/>
          <p:nvPr/>
        </p:nvPicPr>
        <p:blipFill rotWithShape="1">
          <a:blip r:embed="rId3">
            <a:alphaModFix/>
          </a:blip>
          <a:srcRect t="1976" r="25810" b="31254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3" name="Shape 1093"/>
          <p:cNvSpPr/>
          <p:nvPr/>
        </p:nvSpPr>
        <p:spPr>
          <a:xfrm>
            <a:off x="0" y="-25"/>
            <a:ext cx="9144000" cy="5143500"/>
          </a:xfrm>
          <a:prstGeom prst="rect">
            <a:avLst/>
          </a:prstGeom>
          <a:gradFill>
            <a:gsLst>
              <a:gs pos="0">
                <a:srgbClr val="1AB9A5"/>
              </a:gs>
              <a:gs pos="10000">
                <a:srgbClr val="1AB9A5"/>
              </a:gs>
              <a:gs pos="100000">
                <a:srgbClr val="1AB9A5">
                  <a:alpha val="74509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A9DBD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4" name="Shape 1094"/>
          <p:cNvSpPr txBox="1"/>
          <p:nvPr/>
        </p:nvSpPr>
        <p:spPr>
          <a:xfrm>
            <a:off x="668800" y="2538500"/>
            <a:ext cx="7796700" cy="152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00253E"/>
                </a:solidFill>
                <a:latin typeface="Proxima Nova"/>
                <a:ea typeface="Proxima Nova"/>
                <a:cs typeface="Proxima Nova"/>
                <a:sym typeface="Proxima Nova"/>
              </a:rPr>
              <a:t>Transforming How The World Builds Software</a:t>
            </a:r>
            <a:endParaRPr sz="2500">
              <a:solidFill>
                <a:srgbClr val="00253E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095" name="Shape 1095"/>
          <p:cNvCxnSpPr/>
          <p:nvPr/>
        </p:nvCxnSpPr>
        <p:spPr>
          <a:xfrm>
            <a:off x="4202557" y="2323836"/>
            <a:ext cx="738900" cy="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096" name="Shape 1096"/>
          <p:cNvGrpSpPr/>
          <p:nvPr/>
        </p:nvGrpSpPr>
        <p:grpSpPr>
          <a:xfrm>
            <a:off x="3681215" y="1516127"/>
            <a:ext cx="1866239" cy="437131"/>
            <a:chOff x="1841475" y="2392725"/>
            <a:chExt cx="3928925" cy="920275"/>
          </a:xfrm>
        </p:grpSpPr>
        <p:sp>
          <p:nvSpPr>
            <p:cNvPr id="1097" name="Shape 1097"/>
            <p:cNvSpPr/>
            <p:nvPr/>
          </p:nvSpPr>
          <p:spPr>
            <a:xfrm>
              <a:off x="257417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Shape 1098"/>
            <p:cNvSpPr/>
            <p:nvPr/>
          </p:nvSpPr>
          <p:spPr>
            <a:xfrm>
              <a:off x="2816875" y="2626700"/>
              <a:ext cx="703700" cy="686300"/>
            </a:xfrm>
            <a:custGeom>
              <a:avLst/>
              <a:gdLst/>
              <a:ahLst/>
              <a:cxnLst/>
              <a:rect l="0" t="0" r="0" b="0"/>
              <a:pathLst>
                <a:path w="28148" h="27452" extrusionOk="0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Shape 1099"/>
            <p:cNvSpPr/>
            <p:nvPr/>
          </p:nvSpPr>
          <p:spPr>
            <a:xfrm>
              <a:off x="3557125" y="2626700"/>
              <a:ext cx="614900" cy="685700"/>
            </a:xfrm>
            <a:custGeom>
              <a:avLst/>
              <a:gdLst/>
              <a:ahLst/>
              <a:cxnLst/>
              <a:rect l="0" t="0" r="0" b="0"/>
              <a:pathLst>
                <a:path w="24596" h="27428" extrusionOk="0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Shape 1100"/>
            <p:cNvSpPr/>
            <p:nvPr/>
          </p:nvSpPr>
          <p:spPr>
            <a:xfrm>
              <a:off x="4732275" y="2617400"/>
              <a:ext cx="582350" cy="679925"/>
            </a:xfrm>
            <a:custGeom>
              <a:avLst/>
              <a:gdLst/>
              <a:ahLst/>
              <a:cxnLst/>
              <a:rect l="0" t="0" r="0" b="0"/>
              <a:pathLst>
                <a:path w="23294" h="27197" extrusionOk="0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Shape 1101"/>
            <p:cNvSpPr/>
            <p:nvPr/>
          </p:nvSpPr>
          <p:spPr>
            <a:xfrm>
              <a:off x="5448725" y="2392725"/>
              <a:ext cx="139950" cy="905175"/>
            </a:xfrm>
            <a:custGeom>
              <a:avLst/>
              <a:gdLst/>
              <a:ahLst/>
              <a:cxnLst/>
              <a:rect l="0" t="0" r="0" b="0"/>
              <a:pathLst>
                <a:path w="5598" h="36207" extrusionOk="0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Shape 1102"/>
            <p:cNvSpPr/>
            <p:nvPr/>
          </p:nvSpPr>
          <p:spPr>
            <a:xfrm>
              <a:off x="1841475" y="2392725"/>
              <a:ext cx="617775" cy="904600"/>
            </a:xfrm>
            <a:custGeom>
              <a:avLst/>
              <a:gdLst/>
              <a:ahLst/>
              <a:cxnLst/>
              <a:rect l="0" t="0" r="0" b="0"/>
              <a:pathLst>
                <a:path w="24711" h="36184" extrusionOk="0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Shape 1103"/>
            <p:cNvSpPr/>
            <p:nvPr/>
          </p:nvSpPr>
          <p:spPr>
            <a:xfrm>
              <a:off x="4278825" y="2482125"/>
              <a:ext cx="369275" cy="814025"/>
            </a:xfrm>
            <a:custGeom>
              <a:avLst/>
              <a:gdLst/>
              <a:ahLst/>
              <a:cxnLst/>
              <a:rect l="0" t="0" r="0" b="0"/>
              <a:pathLst>
                <a:path w="14771" h="32561" extrusionOk="0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Shape 1104"/>
            <p:cNvSpPr/>
            <p:nvPr/>
          </p:nvSpPr>
          <p:spPr>
            <a:xfrm>
              <a:off x="5652525" y="3180600"/>
              <a:ext cx="117875" cy="117300"/>
            </a:xfrm>
            <a:custGeom>
              <a:avLst/>
              <a:gdLst/>
              <a:ahLst/>
              <a:cxnLst/>
              <a:rect l="0" t="0" r="0" b="0"/>
              <a:pathLst>
                <a:path w="4715" h="4692" extrusionOk="0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05" name="Shape 1105"/>
          <p:cNvSpPr txBox="1"/>
          <p:nvPr/>
        </p:nvSpPr>
        <p:spPr>
          <a:xfrm>
            <a:off x="5133546" y="4782050"/>
            <a:ext cx="3926100" cy="1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© Copyright 2017 Pivotal Software, Inc. All rights Reserved.</a:t>
            </a:r>
            <a:endParaRPr sz="6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Shape 997"/>
          <p:cNvSpPr txBox="1">
            <a:spLocks noGrp="1"/>
          </p:cNvSpPr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features </a:t>
            </a:r>
            <a:r>
              <a:rPr lang="en-US" dirty="0" smtClean="0"/>
              <a:t>does </a:t>
            </a:r>
            <a:r>
              <a:rPr lang="en" dirty="0" smtClean="0"/>
              <a:t>PCF </a:t>
            </a:r>
            <a:r>
              <a:rPr lang="en" dirty="0"/>
              <a:t>Metrics </a:t>
            </a:r>
            <a:r>
              <a:rPr lang="en" dirty="0" smtClean="0"/>
              <a:t>provide</a:t>
            </a:r>
            <a:r>
              <a:rPr lang="en" dirty="0"/>
              <a:t>?</a:t>
            </a:r>
            <a:endParaRPr dirty="0"/>
          </a:p>
        </p:txBody>
      </p:sp>
      <p:sp>
        <p:nvSpPr>
          <p:cNvPr id="998" name="Shape 998"/>
          <p:cNvSpPr txBox="1">
            <a:spLocks noGrp="1"/>
          </p:cNvSpPr>
          <p:nvPr>
            <p:ph type="body" idx="1"/>
          </p:nvPr>
        </p:nvSpPr>
        <p:spPr>
          <a:xfrm>
            <a:off x="915400" y="900400"/>
            <a:ext cx="7333200" cy="376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 b="1"/>
              <a:t>Metrics</a:t>
            </a:r>
            <a:r>
              <a:rPr lang="en" sz="1900"/>
              <a:t> </a:t>
            </a:r>
            <a:endParaRPr sz="1900"/>
          </a:p>
          <a:p>
            <a:pPr marL="914400" lvl="1" indent="-349250"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" sz="1900"/>
              <a:t>HTTP Metrics: response time, throughput, error requests</a:t>
            </a:r>
            <a:endParaRPr sz="1900"/>
          </a:p>
          <a:p>
            <a:pPr marL="914400" lvl="1" indent="-349250"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" sz="1900"/>
              <a:t>Container resource metrics: CPU, Memory, Disk % usage </a:t>
            </a:r>
            <a:endParaRPr sz="1900"/>
          </a:p>
          <a:p>
            <a:pPr marL="914400" lvl="1" indent="-349250" rtl="0"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" sz="1900"/>
              <a:t>Custom Metrics ( For Spring boot, these are actuator metrics) </a:t>
            </a:r>
            <a:endParaRPr sz="1900"/>
          </a:p>
          <a:p>
            <a:pPr marL="457200" lvl="0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 b="1"/>
              <a:t>Logs</a:t>
            </a:r>
            <a:endParaRPr sz="1900" b="1"/>
          </a:p>
          <a:p>
            <a:pPr marL="914400" lvl="1" indent="-349250" rtl="0"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" sz="1900"/>
              <a:t>Keyword filter and highlight, Histogram, Download</a:t>
            </a:r>
            <a:endParaRPr sz="1900"/>
          </a:p>
          <a:p>
            <a:pPr marL="457200" lvl="0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 b="1"/>
              <a:t>Tracing</a:t>
            </a:r>
            <a:endParaRPr sz="1900" b="1"/>
          </a:p>
          <a:p>
            <a:pPr marL="914400" lvl="1" indent="-349250"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" sz="1900"/>
              <a:t>Response time distribution for all requests within single trace along with correlated logs </a:t>
            </a:r>
            <a:endParaRPr sz="19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Shape 1003"/>
          <p:cNvSpPr txBox="1">
            <a:spLocks noGrp="1"/>
          </p:cNvSpPr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features </a:t>
            </a:r>
            <a:r>
              <a:rPr lang="en-US" dirty="0" smtClean="0"/>
              <a:t>does </a:t>
            </a:r>
            <a:r>
              <a:rPr lang="en" dirty="0" smtClean="0"/>
              <a:t>PCF </a:t>
            </a:r>
            <a:r>
              <a:rPr lang="en" dirty="0"/>
              <a:t>Metrics </a:t>
            </a:r>
            <a:r>
              <a:rPr lang="en" dirty="0" smtClean="0"/>
              <a:t>provide</a:t>
            </a:r>
            <a:r>
              <a:rPr lang="en" dirty="0"/>
              <a:t>?</a:t>
            </a:r>
            <a:endParaRPr dirty="0"/>
          </a:p>
        </p:txBody>
      </p:sp>
      <p:sp>
        <p:nvSpPr>
          <p:cNvPr id="1004" name="Shape 1004"/>
          <p:cNvSpPr txBox="1">
            <a:spLocks noGrp="1"/>
          </p:cNvSpPr>
          <p:nvPr>
            <p:ph type="body" idx="1"/>
          </p:nvPr>
        </p:nvSpPr>
        <p:spPr>
          <a:xfrm>
            <a:off x="915400" y="900400"/>
            <a:ext cx="7333200" cy="376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 b="1"/>
              <a:t>Events</a:t>
            </a:r>
            <a:r>
              <a:rPr lang="en" sz="1900"/>
              <a:t> </a:t>
            </a:r>
            <a:endParaRPr sz="1900"/>
          </a:p>
          <a:p>
            <a:pPr marL="914400" lvl="1" indent="-349250" rtl="0"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" sz="1900"/>
              <a:t>App crash, start, stop, update, staging fail, SSH</a:t>
            </a:r>
            <a:endParaRPr sz="1900"/>
          </a:p>
          <a:p>
            <a:pPr marL="457200" lvl="0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 b="1"/>
              <a:t>Alerts</a:t>
            </a:r>
            <a:endParaRPr sz="1900" b="1"/>
          </a:p>
          <a:p>
            <a:pPr marL="914400" lvl="1" indent="-349250"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" sz="1900"/>
              <a:t>Setup monitors for metrics, events </a:t>
            </a:r>
            <a:endParaRPr sz="1900"/>
          </a:p>
          <a:p>
            <a:pPr marL="914400" lvl="1" indent="-349250" rtl="0"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" sz="1900"/>
              <a:t>Support for webhook notifications</a:t>
            </a:r>
            <a:endParaRPr sz="1900"/>
          </a:p>
          <a:p>
            <a:pPr marL="457200" lvl="0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 b="1"/>
              <a:t>Dashboard</a:t>
            </a:r>
            <a:endParaRPr sz="1900" b="1"/>
          </a:p>
          <a:p>
            <a:pPr marL="914400" lvl="1" indent="-349250"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" sz="1900"/>
              <a:t>Unified view of metrics, logs, alerts and events upto 2 weeks</a:t>
            </a:r>
            <a:endParaRPr sz="1900"/>
          </a:p>
          <a:p>
            <a:pPr marL="914400" lvl="1" indent="-349250"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" sz="1900"/>
              <a:t>Filter metrics by application instances</a:t>
            </a:r>
            <a:endParaRPr sz="1900"/>
          </a:p>
          <a:p>
            <a:pPr marL="914400" lvl="1" indent="-349250"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" sz="1900"/>
              <a:t>Simple time slider for macro time navigation</a:t>
            </a:r>
            <a:endParaRPr sz="1900"/>
          </a:p>
          <a:p>
            <a:pPr marL="914400" lvl="1" indent="-349250"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" sz="1900"/>
              <a:t>Drag and zoom on graphs for finer grain time navigation</a:t>
            </a:r>
            <a:endParaRPr sz="19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Shape 1009"/>
          <p:cNvSpPr txBox="1">
            <a:spLocks noGrp="1"/>
          </p:cNvSpPr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does it fit in with APM Partners?</a:t>
            </a:r>
            <a:endParaRPr/>
          </a:p>
        </p:txBody>
      </p:sp>
      <p:sp>
        <p:nvSpPr>
          <p:cNvPr id="1010" name="Shape 1010"/>
          <p:cNvSpPr txBox="1">
            <a:spLocks noGrp="1"/>
          </p:cNvSpPr>
          <p:nvPr>
            <p:ph type="body" idx="1"/>
          </p:nvPr>
        </p:nvSpPr>
        <p:spPr>
          <a:xfrm>
            <a:off x="915400" y="900400"/>
            <a:ext cx="7333200" cy="376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b="1"/>
              <a:t>Only Overlap</a:t>
            </a:r>
            <a:r>
              <a:rPr lang="en" sz="1800"/>
              <a:t> </a:t>
            </a:r>
            <a:endParaRPr sz="1800"/>
          </a:p>
          <a:p>
            <a: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Custom metrics (For spring boot, they are JVM, HTTP route metrics)</a:t>
            </a:r>
            <a:endParaRPr sz="1800"/>
          </a:p>
          <a:p>
            <a: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b="1"/>
              <a:t>PCF Metrics use cases</a:t>
            </a:r>
            <a:endParaRPr sz="1800" b="1"/>
          </a:p>
          <a:p>
            <a: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Pre-prod performance testing, troubleshooting</a:t>
            </a:r>
            <a:endParaRPr sz="1800"/>
          </a:p>
          <a:p>
            <a: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Spring boot apps monitoring and troubleshooting</a:t>
            </a:r>
            <a:endParaRPr sz="1800"/>
          </a:p>
          <a:p>
            <a: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App crash troubleshooting</a:t>
            </a:r>
            <a:endParaRPr sz="1800"/>
          </a:p>
          <a:p>
            <a: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b="1"/>
              <a:t>APM use cases</a:t>
            </a:r>
            <a:endParaRPr sz="1800" b="1"/>
          </a:p>
          <a:p>
            <a: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Code level troubleshooting insights </a:t>
            </a:r>
            <a:endParaRPr sz="1800"/>
          </a:p>
          <a:p>
            <a: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Monitoring non-PCF Workloads</a:t>
            </a:r>
            <a:endParaRPr sz="1800"/>
          </a:p>
          <a:p>
            <a: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More than two weeks data retention</a:t>
            </a:r>
            <a:endParaRPr sz="1800"/>
          </a:p>
          <a:p>
            <a: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Dev familiarity with existing tooling</a:t>
            </a:r>
            <a:endParaRPr sz="18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Shape 991"/>
          <p:cNvSpPr txBox="1">
            <a:spLocks noGrp="1"/>
          </p:cNvSpPr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use PCF Metrics?</a:t>
            </a:r>
            <a:endParaRPr/>
          </a:p>
        </p:txBody>
      </p:sp>
      <p:sp>
        <p:nvSpPr>
          <p:cNvPr id="992" name="Shape 992"/>
          <p:cNvSpPr txBox="1">
            <a:spLocks noGrp="1"/>
          </p:cNvSpPr>
          <p:nvPr>
            <p:ph type="body" idx="1"/>
          </p:nvPr>
        </p:nvSpPr>
        <p:spPr>
          <a:xfrm>
            <a:off x="915400" y="748000"/>
            <a:ext cx="7333200" cy="376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b="1"/>
              <a:t>Developer Productivity </a:t>
            </a:r>
            <a:endParaRPr sz="1800" b="1"/>
          </a:p>
          <a:p>
            <a: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Enables app observability just by cf push</a:t>
            </a:r>
            <a:endParaRPr sz="1800"/>
          </a:p>
          <a:p>
            <a: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Correlated &amp; unified view of metrics, logs, events, tracing &amp; alerts </a:t>
            </a:r>
            <a:endParaRPr sz="1800"/>
          </a:p>
          <a:p>
            <a: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Multi tenancy enabled by UAA</a:t>
            </a:r>
            <a:endParaRPr sz="1800"/>
          </a:p>
          <a:p>
            <a: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Spring Boot monitoring and troubleshooting</a:t>
            </a:r>
            <a:endParaRPr sz="1800"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b="1"/>
              <a:t>Operational efficiency</a:t>
            </a:r>
            <a:endParaRPr sz="1800" b="1"/>
          </a:p>
          <a:p>
            <a: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One click, minimal config tile install</a:t>
            </a:r>
            <a:endParaRPr sz="1800"/>
          </a:p>
          <a:p>
            <a: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Configurable data retention from 1 day to 2 weeks</a:t>
            </a:r>
            <a:endParaRPr sz="1800"/>
          </a:p>
          <a:p>
            <a: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Configurable sizing options ( dev, staging, prod)</a:t>
            </a:r>
            <a:endParaRPr sz="1800"/>
          </a:p>
          <a:p>
            <a: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Replacing ES with PostgreSQL to improve stability and reduce the total VM resource footprint down to 3 VMs</a:t>
            </a:r>
            <a:endParaRPr sz="1800"/>
          </a:p>
          <a:p>
            <a: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b="1"/>
              <a:t>Free with Platform subscription</a:t>
            </a:r>
            <a:endParaRPr sz="1800" b="1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Shape 1047"/>
          <p:cNvSpPr txBox="1">
            <a:spLocks noGrp="1"/>
          </p:cNvSpPr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100"/>
              <a:buFont typeface="Arial"/>
              <a:buNone/>
            </a:pPr>
            <a:r>
              <a:rPr lang="en" sz="2400"/>
              <a:t>PCF Metrics provides </a:t>
            </a:r>
            <a:r>
              <a:rPr lang="en" sz="2400">
                <a:solidFill>
                  <a:srgbClr val="00253E"/>
                </a:solidFill>
              </a:rPr>
              <a:t>fast-feedback App Monitoring</a:t>
            </a:r>
            <a:endParaRPr sz="2400">
              <a:solidFill>
                <a:srgbClr val="00253E"/>
              </a:solidFill>
            </a:endParaRPr>
          </a:p>
        </p:txBody>
      </p:sp>
      <p:pic>
        <p:nvPicPr>
          <p:cNvPr id="1048" name="Shape 1048" descr="pcf-metrics-v1.0-dashboar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81204" y="1051507"/>
            <a:ext cx="5063385" cy="3562537"/>
          </a:xfrm>
          <a:prstGeom prst="rect">
            <a:avLst/>
          </a:prstGeom>
          <a:noFill/>
          <a:ln>
            <a:noFill/>
          </a:ln>
        </p:spPr>
      </p:pic>
      <p:sp>
        <p:nvSpPr>
          <p:cNvPr id="1049" name="Shape 1049"/>
          <p:cNvSpPr txBox="1"/>
          <p:nvPr/>
        </p:nvSpPr>
        <p:spPr>
          <a:xfrm>
            <a:off x="526610" y="1003564"/>
            <a:ext cx="2856600" cy="32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Integrated, near real-time view of key app, services &amp; platform metrics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184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Devs &amp; Ops have shared understanding of system health / availability</a:t>
            </a:r>
            <a:endParaRPr/>
          </a:p>
          <a:p>
            <a:pPr marL="285750" marR="0" lvl="0" indent="-184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 embedded agent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Simply select an app to watch streaming data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" sz="1600"/>
              <a:t>Alerts on app metrics</a:t>
            </a:r>
            <a:endParaRPr sz="1600"/>
          </a:p>
          <a:p>
            <a:pPr marL="285750" marR="0" lvl="0" indent="-184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Shape 1015"/>
          <p:cNvSpPr txBox="1">
            <a:spLocks noGrp="1"/>
          </p:cNvSpPr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PCF Metrics quickstart and Roadmap</a:t>
            </a:r>
            <a:endParaRPr/>
          </a:p>
        </p:txBody>
      </p:sp>
      <p:sp>
        <p:nvSpPr>
          <p:cNvPr id="1016" name="Shape 1016"/>
          <p:cNvSpPr txBox="1">
            <a:spLocks noGrp="1"/>
          </p:cNvSpPr>
          <p:nvPr>
            <p:ph type="body" idx="1"/>
          </p:nvPr>
        </p:nvSpPr>
        <p:spPr>
          <a:xfrm>
            <a:off x="915400" y="900400"/>
            <a:ext cx="7333200" cy="376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b="1" dirty="0"/>
              <a:t>Getting started  </a:t>
            </a:r>
            <a:endParaRPr sz="1800" b="1" dirty="0"/>
          </a:p>
          <a:p>
            <a: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 u="sng" dirty="0">
                <a:solidFill>
                  <a:schemeClr val="hlink"/>
                </a:solidFill>
                <a:hlinkClick r:id="rId3"/>
              </a:rPr>
              <a:t>https://github.com/pivotal-cf/pcf-metrics-trace-example-spring</a:t>
            </a:r>
            <a:r>
              <a:rPr lang="en" sz="1800" dirty="0"/>
              <a:t> </a:t>
            </a:r>
            <a:endParaRPr sz="1800" dirty="0"/>
          </a:p>
          <a:p>
            <a: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 dirty="0"/>
              <a:t>Getting started guide and Product videos - Coming soon</a:t>
            </a:r>
            <a:endParaRPr sz="1800" dirty="0"/>
          </a:p>
          <a:p>
            <a: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b="1" dirty="0"/>
              <a:t>Validated roadmap features</a:t>
            </a:r>
            <a:endParaRPr sz="1800" b="1" dirty="0"/>
          </a:p>
          <a:p>
            <a: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 dirty="0"/>
              <a:t>Support tagged metrics (Micrometer support)</a:t>
            </a:r>
            <a:endParaRPr sz="1800" dirty="0"/>
          </a:p>
          <a:p>
            <a: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 dirty="0"/>
              <a:t>Multi-apps health dashboard</a:t>
            </a:r>
            <a:endParaRPr sz="1800" dirty="0"/>
          </a:p>
          <a:p>
            <a: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b="1" dirty="0"/>
              <a:t>Roadmap </a:t>
            </a:r>
            <a:r>
              <a:rPr lang="en" sz="1800" b="1" dirty="0" smtClean="0"/>
              <a:t>feature</a:t>
            </a:r>
            <a:r>
              <a:rPr lang="en-US" sz="1800" b="1" dirty="0" smtClean="0"/>
              <a:t>s</a:t>
            </a:r>
            <a:endParaRPr sz="1800" b="1" dirty="0" smtClean="0"/>
          </a:p>
          <a:p>
            <a: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 dirty="0" smtClean="0"/>
              <a:t>Services metrics integration</a:t>
            </a:r>
            <a:endParaRPr sz="1800" dirty="0" smtClean="0"/>
          </a:p>
          <a:p>
            <a: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 dirty="0" smtClean="0"/>
              <a:t>Multi-foundation </a:t>
            </a:r>
            <a:r>
              <a:rPr lang="en" sz="1800" dirty="0"/>
              <a:t>support</a:t>
            </a:r>
            <a:endParaRPr sz="1800" dirty="0"/>
          </a:p>
          <a:p>
            <a: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 dirty="0"/>
              <a:t>Integrating Hystrix </a:t>
            </a:r>
            <a:r>
              <a:rPr lang="en" sz="1800" dirty="0" smtClean="0"/>
              <a:t>metrics</a:t>
            </a:r>
            <a:endParaRPr sz="18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323F"/>
        </a:solidFill>
        <a:effectLst/>
      </p:bgPr>
    </p:bg>
    <p:spTree>
      <p:nvGrpSpPr>
        <p:cNvPr id="1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21" name="Shape 1021"/>
          <p:cNvCxnSpPr/>
          <p:nvPr/>
        </p:nvCxnSpPr>
        <p:spPr>
          <a:xfrm rot="10800000" flipH="1">
            <a:off x="825800" y="2121425"/>
            <a:ext cx="6905400" cy="1413600"/>
          </a:xfrm>
          <a:prstGeom prst="straightConnector1">
            <a:avLst/>
          </a:prstGeom>
          <a:noFill/>
          <a:ln w="19050" cap="flat" cmpd="sng">
            <a:solidFill>
              <a:srgbClr val="4285F4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1022" name="Shape 1022"/>
          <p:cNvSpPr txBox="1">
            <a:spLocks noGrp="1"/>
          </p:cNvSpPr>
          <p:nvPr>
            <p:ph type="title"/>
          </p:nvPr>
        </p:nvSpPr>
        <p:spPr>
          <a:xfrm>
            <a:off x="239200" y="-107800"/>
            <a:ext cx="8513400" cy="59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Our Journey so far….</a:t>
            </a:r>
            <a:endParaRPr sz="3600"/>
          </a:p>
        </p:txBody>
      </p:sp>
      <p:sp>
        <p:nvSpPr>
          <p:cNvPr id="1023" name="Shape 1023"/>
          <p:cNvSpPr/>
          <p:nvPr/>
        </p:nvSpPr>
        <p:spPr>
          <a:xfrm>
            <a:off x="4384700" y="2209625"/>
            <a:ext cx="992100" cy="982500"/>
          </a:xfrm>
          <a:prstGeom prst="ellipse">
            <a:avLst/>
          </a:prstGeom>
          <a:solidFill>
            <a:srgbClr val="0087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  1.3</a:t>
            </a:r>
            <a:endParaRPr sz="16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Q1 17</a:t>
            </a:r>
            <a:endParaRPr sz="800"/>
          </a:p>
        </p:txBody>
      </p:sp>
      <p:sp>
        <p:nvSpPr>
          <p:cNvPr id="1024" name="Shape 1024"/>
          <p:cNvSpPr txBox="1"/>
          <p:nvPr/>
        </p:nvSpPr>
        <p:spPr>
          <a:xfrm>
            <a:off x="10650" y="2203750"/>
            <a:ext cx="1158300" cy="111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8774"/>
                </a:solidFill>
                <a:latin typeface="Proxima Nova"/>
                <a:ea typeface="Proxima Nova"/>
                <a:cs typeface="Proxima Nova"/>
                <a:sym typeface="Proxima Nova"/>
              </a:rPr>
              <a:t>App metrics events, </a:t>
            </a:r>
            <a:endParaRPr>
              <a:solidFill>
                <a:srgbClr val="008774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8774"/>
                </a:solidFill>
                <a:latin typeface="Proxima Nova"/>
                <a:ea typeface="Proxima Nova"/>
                <a:cs typeface="Proxima Nova"/>
                <a:sym typeface="Proxima Nova"/>
              </a:rPr>
              <a:t>24 hours,</a:t>
            </a:r>
            <a:endParaRPr>
              <a:solidFill>
                <a:srgbClr val="008774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8774"/>
                </a:solidFill>
                <a:latin typeface="Proxima Nova"/>
                <a:ea typeface="Proxima Nova"/>
                <a:cs typeface="Proxima Nova"/>
                <a:sym typeface="Proxima Nova"/>
              </a:rPr>
              <a:t>22 VMs</a:t>
            </a:r>
            <a:endParaRPr>
              <a:solidFill>
                <a:srgbClr val="008774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25" name="Shape 1025"/>
          <p:cNvSpPr txBox="1"/>
          <p:nvPr/>
        </p:nvSpPr>
        <p:spPr>
          <a:xfrm>
            <a:off x="1168950" y="2080500"/>
            <a:ext cx="1468200" cy="9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8774"/>
                </a:solidFill>
                <a:latin typeface="Proxima Nova"/>
                <a:ea typeface="Proxima Nova"/>
                <a:cs typeface="Proxima Nova"/>
                <a:sym typeface="Proxima Nova"/>
              </a:rPr>
              <a:t>Integrated logs, </a:t>
            </a:r>
            <a:endParaRPr>
              <a:solidFill>
                <a:srgbClr val="008774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8774"/>
                </a:solidFill>
                <a:latin typeface="Proxima Nova"/>
                <a:ea typeface="Proxima Nova"/>
                <a:cs typeface="Proxima Nova"/>
                <a:sym typeface="Proxima Nova"/>
              </a:rPr>
              <a:t>24 hours,</a:t>
            </a:r>
            <a:endParaRPr>
              <a:solidFill>
                <a:srgbClr val="008774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8774"/>
                </a:solidFill>
                <a:latin typeface="Proxima Nova"/>
                <a:ea typeface="Proxima Nova"/>
                <a:cs typeface="Proxima Nova"/>
                <a:sym typeface="Proxima Nova"/>
              </a:rPr>
              <a:t>26 VMs</a:t>
            </a:r>
            <a:endParaRPr>
              <a:solidFill>
                <a:srgbClr val="008774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8774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26" name="Shape 1026"/>
          <p:cNvSpPr txBox="1"/>
          <p:nvPr/>
        </p:nvSpPr>
        <p:spPr>
          <a:xfrm>
            <a:off x="2430275" y="1622650"/>
            <a:ext cx="1717800" cy="137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8774"/>
                </a:solidFill>
                <a:latin typeface="Proxima Nova"/>
                <a:ea typeface="Proxima Nova"/>
                <a:cs typeface="Proxima Nova"/>
                <a:sym typeface="Proxima Nova"/>
              </a:rPr>
              <a:t>Re-arch backend, </a:t>
            </a:r>
            <a:endParaRPr>
              <a:solidFill>
                <a:srgbClr val="008774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8774"/>
                </a:solidFill>
                <a:latin typeface="Proxima Nova"/>
                <a:ea typeface="Proxima Nova"/>
                <a:cs typeface="Proxima Nova"/>
                <a:sym typeface="Proxima Nova"/>
              </a:rPr>
              <a:t>2 weeks,</a:t>
            </a:r>
            <a:endParaRPr>
              <a:solidFill>
                <a:srgbClr val="008774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8774"/>
                </a:solidFill>
                <a:latin typeface="Proxima Nova"/>
                <a:ea typeface="Proxima Nova"/>
                <a:cs typeface="Proxima Nova"/>
                <a:sym typeface="Proxima Nova"/>
              </a:rPr>
              <a:t>14 VMs</a:t>
            </a:r>
            <a:endParaRPr>
              <a:solidFill>
                <a:srgbClr val="008774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8774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27" name="Shape 1027"/>
          <p:cNvSpPr txBox="1"/>
          <p:nvPr/>
        </p:nvSpPr>
        <p:spPr>
          <a:xfrm>
            <a:off x="5783075" y="936850"/>
            <a:ext cx="1530000" cy="111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8774"/>
                </a:solidFill>
                <a:latin typeface="Proxima Nova"/>
                <a:ea typeface="Proxima Nova"/>
                <a:cs typeface="Proxima Nova"/>
                <a:sym typeface="Proxima Nova"/>
              </a:rPr>
              <a:t>Custom metrics,</a:t>
            </a:r>
            <a:endParaRPr>
              <a:solidFill>
                <a:srgbClr val="008774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8774"/>
                </a:solidFill>
                <a:latin typeface="Proxima Nova"/>
                <a:ea typeface="Proxima Nova"/>
                <a:cs typeface="Proxima Nova"/>
                <a:sym typeface="Proxima Nova"/>
              </a:rPr>
              <a:t>Instance metrics,</a:t>
            </a:r>
            <a:endParaRPr>
              <a:solidFill>
                <a:srgbClr val="008774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8774"/>
                </a:solidFill>
                <a:latin typeface="Proxima Nova"/>
                <a:ea typeface="Proxima Nova"/>
                <a:cs typeface="Proxima Nova"/>
                <a:sym typeface="Proxima Nova"/>
              </a:rPr>
              <a:t>Config sizing</a:t>
            </a:r>
            <a:endParaRPr>
              <a:solidFill>
                <a:srgbClr val="008774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8774"/>
                </a:solidFill>
                <a:latin typeface="Proxima Nova"/>
                <a:ea typeface="Proxima Nova"/>
                <a:cs typeface="Proxima Nova"/>
                <a:sym typeface="Proxima Nova"/>
              </a:rPr>
              <a:t>7 VMs</a:t>
            </a:r>
            <a:endParaRPr>
              <a:solidFill>
                <a:srgbClr val="008774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8774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8774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28" name="Shape 1028"/>
          <p:cNvSpPr txBox="1"/>
          <p:nvPr/>
        </p:nvSpPr>
        <p:spPr>
          <a:xfrm>
            <a:off x="4106675" y="1394050"/>
            <a:ext cx="1856400" cy="137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8774"/>
                </a:solidFill>
                <a:latin typeface="Proxima Nova"/>
                <a:ea typeface="Proxima Nova"/>
                <a:cs typeface="Proxima Nova"/>
                <a:sym typeface="Proxima Nova"/>
              </a:rPr>
              <a:t>Distributed tracing with correlated logs,</a:t>
            </a:r>
            <a:endParaRPr>
              <a:solidFill>
                <a:srgbClr val="008774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8774"/>
                </a:solidFill>
                <a:latin typeface="Proxima Nova"/>
                <a:ea typeface="Proxima Nova"/>
                <a:cs typeface="Proxima Nova"/>
                <a:sym typeface="Proxima Nova"/>
              </a:rPr>
              <a:t>14 VMs</a:t>
            </a:r>
            <a:endParaRPr>
              <a:solidFill>
                <a:srgbClr val="008774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8774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29" name="Shape 1029"/>
          <p:cNvSpPr/>
          <p:nvPr/>
        </p:nvSpPr>
        <p:spPr>
          <a:xfrm>
            <a:off x="1336700" y="2936650"/>
            <a:ext cx="819900" cy="789000"/>
          </a:xfrm>
          <a:prstGeom prst="ellipse">
            <a:avLst/>
          </a:prstGeom>
          <a:solidFill>
            <a:srgbClr val="0087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 1.1</a:t>
            </a: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  Q3 16</a:t>
            </a:r>
            <a:endParaRPr sz="800"/>
          </a:p>
        </p:txBody>
      </p:sp>
      <p:sp>
        <p:nvSpPr>
          <p:cNvPr id="1030" name="Shape 1030"/>
          <p:cNvSpPr/>
          <p:nvPr/>
        </p:nvSpPr>
        <p:spPr>
          <a:xfrm>
            <a:off x="117500" y="3268325"/>
            <a:ext cx="734700" cy="685800"/>
          </a:xfrm>
          <a:prstGeom prst="ellipse">
            <a:avLst/>
          </a:prstGeom>
          <a:solidFill>
            <a:srgbClr val="0087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1.0</a:t>
            </a:r>
            <a:endParaRPr sz="160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  Q2 16</a:t>
            </a:r>
            <a:endParaRPr sz="800"/>
          </a:p>
        </p:txBody>
      </p:sp>
      <p:sp>
        <p:nvSpPr>
          <p:cNvPr id="1031" name="Shape 1031"/>
          <p:cNvSpPr/>
          <p:nvPr/>
        </p:nvSpPr>
        <p:spPr>
          <a:xfrm>
            <a:off x="5908700" y="1849625"/>
            <a:ext cx="1158300" cy="1113900"/>
          </a:xfrm>
          <a:prstGeom prst="ellipse">
            <a:avLst/>
          </a:prstGeom>
          <a:solidFill>
            <a:srgbClr val="0087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1.4</a:t>
            </a:r>
            <a:endParaRPr sz="16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Q4 17</a:t>
            </a:r>
            <a:endParaRPr sz="800"/>
          </a:p>
        </p:txBody>
      </p:sp>
      <p:sp>
        <p:nvSpPr>
          <p:cNvPr id="1032" name="Shape 1032"/>
          <p:cNvSpPr/>
          <p:nvPr/>
        </p:nvSpPr>
        <p:spPr>
          <a:xfrm>
            <a:off x="2784500" y="2631850"/>
            <a:ext cx="819900" cy="789000"/>
          </a:xfrm>
          <a:prstGeom prst="ellipse">
            <a:avLst/>
          </a:prstGeom>
          <a:solidFill>
            <a:srgbClr val="0087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 1.2</a:t>
            </a: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  Q4 16</a:t>
            </a:r>
            <a:endParaRPr sz="800"/>
          </a:p>
        </p:txBody>
      </p:sp>
      <p:sp>
        <p:nvSpPr>
          <p:cNvPr id="1033" name="Shape 1033"/>
          <p:cNvSpPr txBox="1">
            <a:spLocks noGrp="1"/>
          </p:cNvSpPr>
          <p:nvPr>
            <p:ph type="title"/>
          </p:nvPr>
        </p:nvSpPr>
        <p:spPr>
          <a:xfrm>
            <a:off x="162900" y="4221975"/>
            <a:ext cx="8761500" cy="59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Optimized for spring boot monitoring, troubleshooting on PCF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034" name="Shape 1034"/>
          <p:cNvSpPr txBox="1"/>
          <p:nvPr/>
        </p:nvSpPr>
        <p:spPr>
          <a:xfrm>
            <a:off x="7600400" y="438175"/>
            <a:ext cx="1530000" cy="111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8774"/>
                </a:solidFill>
                <a:latin typeface="Proxima Nova"/>
                <a:ea typeface="Proxima Nova"/>
                <a:cs typeface="Proxima Nova"/>
                <a:sym typeface="Proxima Nova"/>
              </a:rPr>
              <a:t>Alerting,</a:t>
            </a:r>
            <a:endParaRPr>
              <a:solidFill>
                <a:srgbClr val="008774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8774"/>
                </a:solidFill>
                <a:latin typeface="Proxima Nova"/>
                <a:ea typeface="Proxima Nova"/>
                <a:cs typeface="Proxima Nova"/>
                <a:sym typeface="Proxima Nova"/>
              </a:rPr>
              <a:t>Live Streaming</a:t>
            </a:r>
            <a:endParaRPr>
              <a:solidFill>
                <a:srgbClr val="008774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8774"/>
                </a:solidFill>
                <a:latin typeface="Proxima Nova"/>
                <a:ea typeface="Proxima Nova"/>
                <a:cs typeface="Proxima Nova"/>
                <a:sym typeface="Proxima Nova"/>
              </a:rPr>
              <a:t>3 VMs</a:t>
            </a:r>
            <a:endParaRPr>
              <a:solidFill>
                <a:srgbClr val="008774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8774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8774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35" name="Shape 1035"/>
          <p:cNvSpPr/>
          <p:nvPr/>
        </p:nvSpPr>
        <p:spPr>
          <a:xfrm>
            <a:off x="7497425" y="1399675"/>
            <a:ext cx="1251000" cy="1217700"/>
          </a:xfrm>
          <a:prstGeom prst="ellipse">
            <a:avLst/>
          </a:prstGeom>
          <a:solidFill>
            <a:srgbClr val="0087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1.5</a:t>
            </a:r>
            <a:endParaRPr sz="16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Q1 18</a:t>
            </a:r>
            <a:endParaRPr sz="80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0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0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Shape 1085"/>
          <p:cNvSpPr txBox="1">
            <a:spLocks noGrp="1"/>
          </p:cNvSpPr>
          <p:nvPr>
            <p:ph type="title"/>
          </p:nvPr>
        </p:nvSpPr>
        <p:spPr>
          <a:xfrm>
            <a:off x="193350" y="549625"/>
            <a:ext cx="2751300" cy="147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PCF Healthwatch</a:t>
            </a:r>
            <a:endParaRPr/>
          </a:p>
        </p:txBody>
      </p:sp>
      <p:sp>
        <p:nvSpPr>
          <p:cNvPr id="1086" name="Shape 1086"/>
          <p:cNvSpPr txBox="1">
            <a:spLocks noGrp="1"/>
          </p:cNvSpPr>
          <p:nvPr>
            <p:ph type="subTitle" idx="1"/>
          </p:nvPr>
        </p:nvSpPr>
        <p:spPr>
          <a:xfrm>
            <a:off x="193350" y="2274300"/>
            <a:ext cx="2751300" cy="14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500"/>
              </a:spcAft>
              <a:buNone/>
            </a:pPr>
            <a:r>
              <a:rPr lang="en"/>
              <a:t>An operational dashboard for PCF. The product monitors and displays important data about the platform’s performance.</a:t>
            </a:r>
            <a:br>
              <a:rPr lang="en"/>
            </a:br>
            <a:endParaRPr/>
          </a:p>
        </p:txBody>
      </p:sp>
      <p:pic>
        <p:nvPicPr>
          <p:cNvPr id="1087" name="Shape 1087"/>
          <p:cNvPicPr preferRelativeResize="0"/>
          <p:nvPr/>
        </p:nvPicPr>
        <p:blipFill rotWithShape="1">
          <a:blip r:embed="rId3">
            <a:alphaModFix/>
          </a:blip>
          <a:srcRect b="35654"/>
          <a:stretch/>
        </p:blipFill>
        <p:spPr>
          <a:xfrm>
            <a:off x="3484025" y="483324"/>
            <a:ext cx="5267274" cy="4250200"/>
          </a:xfrm>
          <a:prstGeom prst="rect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Pivotal Presentation Theme v1">
  <a:themeElements>
    <a:clrScheme name="Custom 8">
      <a:dk1>
        <a:srgbClr val="00253E"/>
      </a:dk1>
      <a:lt1>
        <a:srgbClr val="434343"/>
      </a:lt1>
      <a:dk2>
        <a:srgbClr val="999999"/>
      </a:dk2>
      <a:lt2>
        <a:srgbClr val="1AB9A5"/>
      </a:lt2>
      <a:accent1>
        <a:srgbClr val="D5EDEA"/>
      </a:accent1>
      <a:accent2>
        <a:srgbClr val="009FDF"/>
      </a:accent2>
      <a:accent3>
        <a:srgbClr val="0066AB"/>
      </a:accent3>
      <a:accent4>
        <a:srgbClr val="2E3092"/>
      </a:accent4>
      <a:accent5>
        <a:srgbClr val="F27062"/>
      </a:accent5>
      <a:accent6>
        <a:srgbClr val="F7DC5F"/>
      </a:accent6>
      <a:hlink>
        <a:srgbClr val="009FDF"/>
      </a:hlink>
      <a:folHlink>
        <a:srgbClr val="0000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Pivotal Presentation Theme v1">
  <a:themeElements>
    <a:clrScheme name="Custom 8">
      <a:dk1>
        <a:srgbClr val="00253E"/>
      </a:dk1>
      <a:lt1>
        <a:srgbClr val="434343"/>
      </a:lt1>
      <a:dk2>
        <a:srgbClr val="999999"/>
      </a:dk2>
      <a:lt2>
        <a:srgbClr val="1AB9A5"/>
      </a:lt2>
      <a:accent1>
        <a:srgbClr val="D5EDEA"/>
      </a:accent1>
      <a:accent2>
        <a:srgbClr val="009FDF"/>
      </a:accent2>
      <a:accent3>
        <a:srgbClr val="0066AB"/>
      </a:accent3>
      <a:accent4>
        <a:srgbClr val="2E3092"/>
      </a:accent4>
      <a:accent5>
        <a:srgbClr val="F27062"/>
      </a:accent5>
      <a:accent6>
        <a:srgbClr val="F7DC5F"/>
      </a:accent6>
      <a:hlink>
        <a:srgbClr val="009FDF"/>
      </a:hlink>
      <a:folHlink>
        <a:srgbClr val="0000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Pivotal Presentation Theme v1">
  <a:themeElements>
    <a:clrScheme name="Custom 8">
      <a:dk1>
        <a:srgbClr val="00253E"/>
      </a:dk1>
      <a:lt1>
        <a:srgbClr val="434343"/>
      </a:lt1>
      <a:dk2>
        <a:srgbClr val="999999"/>
      </a:dk2>
      <a:lt2>
        <a:srgbClr val="1AB9A5"/>
      </a:lt2>
      <a:accent1>
        <a:srgbClr val="D5EDEA"/>
      </a:accent1>
      <a:accent2>
        <a:srgbClr val="009FDF"/>
      </a:accent2>
      <a:accent3>
        <a:srgbClr val="0066AB"/>
      </a:accent3>
      <a:accent4>
        <a:srgbClr val="2E3092"/>
      </a:accent4>
      <a:accent5>
        <a:srgbClr val="F27062"/>
      </a:accent5>
      <a:accent6>
        <a:srgbClr val="F7DC5F"/>
      </a:accent6>
      <a:hlink>
        <a:srgbClr val="009FDF"/>
      </a:hlink>
      <a:folHlink>
        <a:srgbClr val="0000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Pivotal Presentation Theme v1">
  <a:themeElements>
    <a:clrScheme name="Custom 8">
      <a:dk1>
        <a:srgbClr val="00253E"/>
      </a:dk1>
      <a:lt1>
        <a:srgbClr val="434343"/>
      </a:lt1>
      <a:dk2>
        <a:srgbClr val="999999"/>
      </a:dk2>
      <a:lt2>
        <a:srgbClr val="1AB9A5"/>
      </a:lt2>
      <a:accent1>
        <a:srgbClr val="D5EDEA"/>
      </a:accent1>
      <a:accent2>
        <a:srgbClr val="009FDF"/>
      </a:accent2>
      <a:accent3>
        <a:srgbClr val="0066AB"/>
      </a:accent3>
      <a:accent4>
        <a:srgbClr val="2E3092"/>
      </a:accent4>
      <a:accent5>
        <a:srgbClr val="F27062"/>
      </a:accent5>
      <a:accent6>
        <a:srgbClr val="F7DC5F"/>
      </a:accent6>
      <a:hlink>
        <a:srgbClr val="009FDF"/>
      </a:hlink>
      <a:folHlink>
        <a:srgbClr val="0000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Simple Light - CDiaz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768</Words>
  <Application>Microsoft Macintosh PowerPoint</Application>
  <PresentationFormat>On-screen Show (16:9)</PresentationFormat>
  <Paragraphs>135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Proxima Nova</vt:lpstr>
      <vt:lpstr>Pivotal Presentation Theme v1</vt:lpstr>
      <vt:lpstr>Pivotal Presentation Theme v1</vt:lpstr>
      <vt:lpstr>Pivotal Presentation Theme v1</vt:lpstr>
      <vt:lpstr>Pivotal Presentation Theme v1</vt:lpstr>
      <vt:lpstr>Simple Light - CDiaz</vt:lpstr>
      <vt:lpstr>PCF Metrics and PCF Healthwatch</vt:lpstr>
      <vt:lpstr>What features does PCF Metrics provide?</vt:lpstr>
      <vt:lpstr>What features does PCF Metrics provide?</vt:lpstr>
      <vt:lpstr>How does it fit in with APM Partners?</vt:lpstr>
      <vt:lpstr>Why use PCF Metrics?</vt:lpstr>
      <vt:lpstr>PCF Metrics provides fast-feedback App Monitoring</vt:lpstr>
      <vt:lpstr>PCF Metrics quickstart and Roadmap</vt:lpstr>
      <vt:lpstr>Our Journey so far….</vt:lpstr>
      <vt:lpstr>PCF Healthwatch</vt:lpstr>
      <vt:lpstr>PCF HealthWatch 1.2</vt:lpstr>
      <vt:lpstr>Events &amp; Alerting (EVA)</vt:lpstr>
      <vt:lpstr>Events &amp; Alerting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PCF Metrics and PCF Healthwatch</dc:title>
  <cp:lastModifiedBy>Cory Jett</cp:lastModifiedBy>
  <cp:revision>8</cp:revision>
  <dcterms:modified xsi:type="dcterms:W3CDTF">2018-04-03T01:52:35Z</dcterms:modified>
</cp:coreProperties>
</file>